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74" r:id="rId2"/>
    <p:sldId id="270" r:id="rId3"/>
    <p:sldId id="276" r:id="rId4"/>
    <p:sldId id="277" r:id="rId5"/>
    <p:sldId id="278" r:id="rId6"/>
    <p:sldId id="275" r:id="rId7"/>
  </p:sldIdLst>
  <p:sldSz cx="14630400" cy="8229600"/>
  <p:notesSz cx="14630400" cy="8229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2010E"/>
    <a:srgbClr val="E94E1A"/>
    <a:srgbClr val="804616"/>
    <a:srgbClr val="8E460F"/>
    <a:srgbClr val="639028"/>
    <a:srgbClr val="58575B"/>
    <a:srgbClr val="0090C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833064-C326-48CD-B48E-83705C602418}" v="24" dt="2026-10-05T05:38:20.025"/>
    <p1510:client id="{9EAD9470-5D2D-46C8-B752-1080D93A76CD}" v="4" dt="2026-10-05T05:05:33.45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85736" autoAdjust="0"/>
  </p:normalViewPr>
  <p:slideViewPr>
    <p:cSldViewPr>
      <p:cViewPr varScale="1">
        <p:scale>
          <a:sx n="93" d="100"/>
          <a:sy n="93" d="100"/>
        </p:scale>
        <p:origin x="522" y="9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14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nam Kumar Sharma" userId="6912e736b600a1b4" providerId="LiveId" clId="{F6569124-7877-424C-94D6-0DCAE6FFDC63}"/>
    <pc:docChg chg="undo custSel addSld delSld modSld modMainMaster">
      <pc:chgData name="Sunam Kumar Sharma" userId="6912e736b600a1b4" providerId="LiveId" clId="{F6569124-7877-424C-94D6-0DCAE6FFDC63}" dt="2026-10-05T05:40:43.136" v="148" actId="207"/>
      <pc:docMkLst>
        <pc:docMk/>
      </pc:docMkLst>
      <pc:sldChg chg="del">
        <pc:chgData name="Sunam Kumar Sharma" userId="6912e736b600a1b4" providerId="LiveId" clId="{F6569124-7877-424C-94D6-0DCAE6FFDC63}" dt="2026-10-05T05:37:36.998" v="126" actId="47"/>
        <pc:sldMkLst>
          <pc:docMk/>
          <pc:sldMk cId="1706602421" sldId="269"/>
        </pc:sldMkLst>
      </pc:sldChg>
      <pc:sldChg chg="modSp mod modNotesTx">
        <pc:chgData name="Sunam Kumar Sharma" userId="6912e736b600a1b4" providerId="LiveId" clId="{F6569124-7877-424C-94D6-0DCAE6FFDC63}" dt="2026-10-05T05:39:26.922" v="143" actId="14100"/>
        <pc:sldMkLst>
          <pc:docMk/>
          <pc:sldMk cId="528721513" sldId="270"/>
        </pc:sldMkLst>
        <pc:spChg chg="mod">
          <ac:chgData name="Sunam Kumar Sharma" userId="6912e736b600a1b4" providerId="LiveId" clId="{F6569124-7877-424C-94D6-0DCAE6FFDC63}" dt="2026-10-05T05:39:26.922" v="143" actId="14100"/>
          <ac:spMkLst>
            <pc:docMk/>
            <pc:sldMk cId="528721513" sldId="270"/>
            <ac:spMk id="4" creationId="{695EE27D-FEFE-BEDD-66FA-A058A04814D0}"/>
          </ac:spMkLst>
        </pc:spChg>
        <pc:spChg chg="mod">
          <ac:chgData name="Sunam Kumar Sharma" userId="6912e736b600a1b4" providerId="LiveId" clId="{F6569124-7877-424C-94D6-0DCAE6FFDC63}" dt="2026-10-05T05:36:07.206" v="99" actId="6549"/>
          <ac:spMkLst>
            <pc:docMk/>
            <pc:sldMk cId="528721513" sldId="270"/>
            <ac:spMk id="9" creationId="{800D28B8-93C4-9A6C-4241-D6083CCED541}"/>
          </ac:spMkLst>
        </pc:spChg>
      </pc:sldChg>
      <pc:sldChg chg="delSp modSp del mod">
        <pc:chgData name="Sunam Kumar Sharma" userId="6912e736b600a1b4" providerId="LiveId" clId="{F6569124-7877-424C-94D6-0DCAE6FFDC63}" dt="2026-10-05T05:37:19.120" v="113" actId="47"/>
        <pc:sldMkLst>
          <pc:docMk/>
          <pc:sldMk cId="687937052" sldId="272"/>
        </pc:sldMkLst>
        <pc:spChg chg="mod">
          <ac:chgData name="Sunam Kumar Sharma" userId="6912e736b600a1b4" providerId="LiveId" clId="{F6569124-7877-424C-94D6-0DCAE6FFDC63}" dt="2026-10-05T05:37:03.118" v="108" actId="6549"/>
          <ac:spMkLst>
            <pc:docMk/>
            <pc:sldMk cId="687937052" sldId="272"/>
            <ac:spMk id="2" creationId="{F9A9E1F0-039C-4AE7-1F07-56A24C77C6AC}"/>
          </ac:spMkLst>
        </pc:spChg>
        <pc:spChg chg="del">
          <ac:chgData name="Sunam Kumar Sharma" userId="6912e736b600a1b4" providerId="LiveId" clId="{F6569124-7877-424C-94D6-0DCAE6FFDC63}" dt="2026-10-05T05:37:05.814" v="109" actId="478"/>
          <ac:spMkLst>
            <pc:docMk/>
            <pc:sldMk cId="687937052" sldId="272"/>
            <ac:spMk id="14" creationId="{5A4927D8-7CBE-B0F3-7A03-F4CEF8818A71}"/>
          </ac:spMkLst>
        </pc:spChg>
        <pc:picChg chg="del">
          <ac:chgData name="Sunam Kumar Sharma" userId="6912e736b600a1b4" providerId="LiveId" clId="{F6569124-7877-424C-94D6-0DCAE6FFDC63}" dt="2026-10-05T05:37:07.753" v="110" actId="478"/>
          <ac:picMkLst>
            <pc:docMk/>
            <pc:sldMk cId="687937052" sldId="272"/>
            <ac:picMk id="15" creationId="{88A2AF15-21EF-169C-B9E6-FC5064917241}"/>
          </ac:picMkLst>
        </pc:picChg>
      </pc:sldChg>
      <pc:sldChg chg="del">
        <pc:chgData name="Sunam Kumar Sharma" userId="6912e736b600a1b4" providerId="LiveId" clId="{F6569124-7877-424C-94D6-0DCAE6FFDC63}" dt="2026-10-05T05:37:39.125" v="129" actId="47"/>
        <pc:sldMkLst>
          <pc:docMk/>
          <pc:sldMk cId="3672831821" sldId="273"/>
        </pc:sldMkLst>
      </pc:sldChg>
      <pc:sldChg chg="addSp delSp modSp mod modNotesTx">
        <pc:chgData name="Sunam Kumar Sharma" userId="6912e736b600a1b4" providerId="LiveId" clId="{F6569124-7877-424C-94D6-0DCAE6FFDC63}" dt="2026-10-05T05:38:46.092" v="142" actId="478"/>
        <pc:sldMkLst>
          <pc:docMk/>
          <pc:sldMk cId="3234055438" sldId="274"/>
        </pc:sldMkLst>
        <pc:spChg chg="mod">
          <ac:chgData name="Sunam Kumar Sharma" userId="6912e736b600a1b4" providerId="LiveId" clId="{F6569124-7877-424C-94D6-0DCAE6FFDC63}" dt="2026-10-05T05:36:15.354" v="100" actId="6549"/>
          <ac:spMkLst>
            <pc:docMk/>
            <pc:sldMk cId="3234055438" sldId="274"/>
            <ac:spMk id="2" creationId="{7E41D0F4-8652-62C6-5613-787DB03053C9}"/>
          </ac:spMkLst>
        </pc:spChg>
        <pc:spChg chg="mod">
          <ac:chgData name="Sunam Kumar Sharma" userId="6912e736b600a1b4" providerId="LiveId" clId="{F6569124-7877-424C-94D6-0DCAE6FFDC63}" dt="2026-10-05T05:36:17.592" v="101" actId="6549"/>
          <ac:spMkLst>
            <pc:docMk/>
            <pc:sldMk cId="3234055438" sldId="274"/>
            <ac:spMk id="3" creationId="{E7335042-633C-3B6F-9D35-DCA107ED7C5F}"/>
          </ac:spMkLst>
        </pc:spChg>
        <pc:spChg chg="add del mod">
          <ac:chgData name="Sunam Kumar Sharma" userId="6912e736b600a1b4" providerId="LiveId" clId="{F6569124-7877-424C-94D6-0DCAE6FFDC63}" dt="2026-10-05T05:36:25.649" v="103" actId="478"/>
          <ac:spMkLst>
            <pc:docMk/>
            <pc:sldMk cId="3234055438" sldId="274"/>
            <ac:spMk id="5" creationId="{EBE5D967-2E37-0CB4-B0F9-2C2EB928987A}"/>
          </ac:spMkLst>
        </pc:spChg>
        <pc:spChg chg="add mod">
          <ac:chgData name="Sunam Kumar Sharma" userId="6912e736b600a1b4" providerId="LiveId" clId="{F6569124-7877-424C-94D6-0DCAE6FFDC63}" dt="2026-10-05T05:38:46.092" v="142" actId="478"/>
          <ac:spMkLst>
            <pc:docMk/>
            <pc:sldMk cId="3234055438" sldId="274"/>
            <ac:spMk id="8" creationId="{7067271F-A42A-2936-932C-D5309AC7BB5C}"/>
          </ac:spMkLst>
        </pc:spChg>
        <pc:picChg chg="add del">
          <ac:chgData name="Sunam Kumar Sharma" userId="6912e736b600a1b4" providerId="LiveId" clId="{F6569124-7877-424C-94D6-0DCAE6FFDC63}" dt="2026-10-05T05:38:46.092" v="142" actId="478"/>
          <ac:picMkLst>
            <pc:docMk/>
            <pc:sldMk cId="3234055438" sldId="274"/>
            <ac:picMk id="6" creationId="{DA185867-2693-D3A9-A537-648BECB35203}"/>
          </ac:picMkLst>
        </pc:picChg>
      </pc:sldChg>
      <pc:sldChg chg="addSp delSp modSp add mod modClrScheme chgLayout modNotesTx">
        <pc:chgData name="Sunam Kumar Sharma" userId="6912e736b600a1b4" providerId="LiveId" clId="{F6569124-7877-424C-94D6-0DCAE6FFDC63}" dt="2026-10-05T05:37:57.934" v="134" actId="20577"/>
        <pc:sldMkLst>
          <pc:docMk/>
          <pc:sldMk cId="2742613026" sldId="275"/>
        </pc:sldMkLst>
        <pc:spChg chg="mod ord">
          <ac:chgData name="Sunam Kumar Sharma" userId="6912e736b600a1b4" providerId="LiveId" clId="{F6569124-7877-424C-94D6-0DCAE6FFDC63}" dt="2026-10-05T05:37:51.503" v="133" actId="700"/>
          <ac:spMkLst>
            <pc:docMk/>
            <pc:sldMk cId="2742613026" sldId="275"/>
            <ac:spMk id="2" creationId="{C1485262-5555-4C1F-2B99-079617B44974}"/>
          </ac:spMkLst>
        </pc:spChg>
        <pc:spChg chg="add mod ord">
          <ac:chgData name="Sunam Kumar Sharma" userId="6912e736b600a1b4" providerId="LiveId" clId="{F6569124-7877-424C-94D6-0DCAE6FFDC63}" dt="2026-10-05T05:37:51.503" v="133" actId="700"/>
          <ac:spMkLst>
            <pc:docMk/>
            <pc:sldMk cId="2742613026" sldId="275"/>
            <ac:spMk id="3" creationId="{2841BA7A-EC6F-8833-DDBD-4DDE95DD579C}"/>
          </ac:spMkLst>
        </pc:spChg>
        <pc:spChg chg="del">
          <ac:chgData name="Sunam Kumar Sharma" userId="6912e736b600a1b4" providerId="LiveId" clId="{F6569124-7877-424C-94D6-0DCAE6FFDC63}" dt="2026-10-05T05:37:51.503" v="133" actId="700"/>
          <ac:spMkLst>
            <pc:docMk/>
            <pc:sldMk cId="2742613026" sldId="275"/>
            <ac:spMk id="4" creationId="{BDCE5C48-A8D5-FBAD-F56A-43B7A421CE6A}"/>
          </ac:spMkLst>
        </pc:spChg>
        <pc:spChg chg="del mod ord">
          <ac:chgData name="Sunam Kumar Sharma" userId="6912e736b600a1b4" providerId="LiveId" clId="{F6569124-7877-424C-94D6-0DCAE6FFDC63}" dt="2026-10-05T05:37:51.503" v="133" actId="700"/>
          <ac:spMkLst>
            <pc:docMk/>
            <pc:sldMk cId="2742613026" sldId="275"/>
            <ac:spMk id="9" creationId="{2C1251DD-4EFE-9956-0266-E74221D4B4C5}"/>
          </ac:spMkLst>
        </pc:spChg>
      </pc:sldChg>
      <pc:sldChg chg="del">
        <pc:chgData name="Sunam Kumar Sharma" userId="6912e736b600a1b4" providerId="LiveId" clId="{F6569124-7877-424C-94D6-0DCAE6FFDC63}" dt="2026-10-05T05:37:20.435" v="114" actId="47"/>
        <pc:sldMkLst>
          <pc:docMk/>
          <pc:sldMk cId="643851334" sldId="276"/>
        </pc:sldMkLst>
      </pc:sldChg>
      <pc:sldChg chg="addSp delSp modSp new mod modClrScheme chgLayout">
        <pc:chgData name="Sunam Kumar Sharma" userId="6912e736b600a1b4" providerId="LiveId" clId="{F6569124-7877-424C-94D6-0DCAE6FFDC63}" dt="2026-10-05T05:38:12.571" v="137" actId="700"/>
        <pc:sldMkLst>
          <pc:docMk/>
          <pc:sldMk cId="2235425393" sldId="276"/>
        </pc:sldMkLst>
        <pc:spChg chg="mod ord">
          <ac:chgData name="Sunam Kumar Sharma" userId="6912e736b600a1b4" providerId="LiveId" clId="{F6569124-7877-424C-94D6-0DCAE6FFDC63}" dt="2026-10-05T05:38:12.571" v="137" actId="700"/>
          <ac:spMkLst>
            <pc:docMk/>
            <pc:sldMk cId="2235425393" sldId="276"/>
            <ac:spMk id="2" creationId="{AE528A51-1BE6-EAEC-E9AB-521EF6489244}"/>
          </ac:spMkLst>
        </pc:spChg>
        <pc:spChg chg="del mod ord">
          <ac:chgData name="Sunam Kumar Sharma" userId="6912e736b600a1b4" providerId="LiveId" clId="{F6569124-7877-424C-94D6-0DCAE6FFDC63}" dt="2026-10-05T05:38:12.571" v="137" actId="700"/>
          <ac:spMkLst>
            <pc:docMk/>
            <pc:sldMk cId="2235425393" sldId="276"/>
            <ac:spMk id="3" creationId="{E55E2F36-C97D-DD24-4044-7FF7AF2D2687}"/>
          </ac:spMkLst>
        </pc:spChg>
        <pc:spChg chg="del mod ord">
          <ac:chgData name="Sunam Kumar Sharma" userId="6912e736b600a1b4" providerId="LiveId" clId="{F6569124-7877-424C-94D6-0DCAE6FFDC63}" dt="2026-10-05T05:38:12.571" v="137" actId="700"/>
          <ac:spMkLst>
            <pc:docMk/>
            <pc:sldMk cId="2235425393" sldId="276"/>
            <ac:spMk id="4" creationId="{CE89493D-9EA1-9BCC-6348-E60BE9B29E96}"/>
          </ac:spMkLst>
        </pc:spChg>
        <pc:spChg chg="add mod ord">
          <ac:chgData name="Sunam Kumar Sharma" userId="6912e736b600a1b4" providerId="LiveId" clId="{F6569124-7877-424C-94D6-0DCAE6FFDC63}" dt="2026-10-05T05:38:12.571" v="137" actId="700"/>
          <ac:spMkLst>
            <pc:docMk/>
            <pc:sldMk cId="2235425393" sldId="276"/>
            <ac:spMk id="5" creationId="{53A9EF17-A04B-3A0E-5DCB-E495149C11BD}"/>
          </ac:spMkLst>
        </pc:spChg>
        <pc:spChg chg="add mod ord">
          <ac:chgData name="Sunam Kumar Sharma" userId="6912e736b600a1b4" providerId="LiveId" clId="{F6569124-7877-424C-94D6-0DCAE6FFDC63}" dt="2026-10-05T05:38:12.571" v="137" actId="700"/>
          <ac:spMkLst>
            <pc:docMk/>
            <pc:sldMk cId="2235425393" sldId="276"/>
            <ac:spMk id="6" creationId="{311DAF54-DC42-41BF-89D4-1901D7B326EF}"/>
          </ac:spMkLst>
        </pc:spChg>
        <pc:spChg chg="add mod ord">
          <ac:chgData name="Sunam Kumar Sharma" userId="6912e736b600a1b4" providerId="LiveId" clId="{F6569124-7877-424C-94D6-0DCAE6FFDC63}" dt="2026-10-05T05:38:12.571" v="137" actId="700"/>
          <ac:spMkLst>
            <pc:docMk/>
            <pc:sldMk cId="2235425393" sldId="276"/>
            <ac:spMk id="7" creationId="{7580FE05-5938-35BC-49B3-64AED07117CB}"/>
          </ac:spMkLst>
        </pc:spChg>
        <pc:spChg chg="add mod ord">
          <ac:chgData name="Sunam Kumar Sharma" userId="6912e736b600a1b4" providerId="LiveId" clId="{F6569124-7877-424C-94D6-0DCAE6FFDC63}" dt="2026-10-05T05:38:12.571" v="137" actId="700"/>
          <ac:spMkLst>
            <pc:docMk/>
            <pc:sldMk cId="2235425393" sldId="276"/>
            <ac:spMk id="8" creationId="{832A01AC-29E4-4341-FA32-12E9A80C1716}"/>
          </ac:spMkLst>
        </pc:spChg>
        <pc:spChg chg="add mod ord">
          <ac:chgData name="Sunam Kumar Sharma" userId="6912e736b600a1b4" providerId="LiveId" clId="{F6569124-7877-424C-94D6-0DCAE6FFDC63}" dt="2026-10-05T05:38:12.571" v="137" actId="700"/>
          <ac:spMkLst>
            <pc:docMk/>
            <pc:sldMk cId="2235425393" sldId="276"/>
            <ac:spMk id="9" creationId="{18BB2EF8-5296-05CE-371F-162E82479DD9}"/>
          </ac:spMkLst>
        </pc:spChg>
      </pc:sldChg>
      <pc:sldChg chg="del">
        <pc:chgData name="Sunam Kumar Sharma" userId="6912e736b600a1b4" providerId="LiveId" clId="{F6569124-7877-424C-94D6-0DCAE6FFDC63}" dt="2026-10-05T05:37:22.354" v="115" actId="47"/>
        <pc:sldMkLst>
          <pc:docMk/>
          <pc:sldMk cId="2119485279" sldId="277"/>
        </pc:sldMkLst>
      </pc:sldChg>
      <pc:sldChg chg="addSp delSp modSp add mod modClrScheme chgLayout">
        <pc:chgData name="Sunam Kumar Sharma" userId="6912e736b600a1b4" providerId="LiveId" clId="{F6569124-7877-424C-94D6-0DCAE6FFDC63}" dt="2026-10-05T05:38:28.030" v="139" actId="700"/>
        <pc:sldMkLst>
          <pc:docMk/>
          <pc:sldMk cId="3061619269" sldId="277"/>
        </pc:sldMkLst>
        <pc:spChg chg="mod ord">
          <ac:chgData name="Sunam Kumar Sharma" userId="6912e736b600a1b4" providerId="LiveId" clId="{F6569124-7877-424C-94D6-0DCAE6FFDC63}" dt="2026-10-05T05:38:28.030" v="139" actId="700"/>
          <ac:spMkLst>
            <pc:docMk/>
            <pc:sldMk cId="3061619269" sldId="277"/>
            <ac:spMk id="2" creationId="{9399EA67-F13E-F8E9-27E5-B7C69502A80C}"/>
          </ac:spMkLst>
        </pc:spChg>
        <pc:spChg chg="add mod ord">
          <ac:chgData name="Sunam Kumar Sharma" userId="6912e736b600a1b4" providerId="LiveId" clId="{F6569124-7877-424C-94D6-0DCAE6FFDC63}" dt="2026-10-05T05:38:28.030" v="139" actId="700"/>
          <ac:spMkLst>
            <pc:docMk/>
            <pc:sldMk cId="3061619269" sldId="277"/>
            <ac:spMk id="3" creationId="{75D1F8B4-E9B9-AF14-409F-B0D936ABEEA8}"/>
          </ac:spMkLst>
        </pc:spChg>
        <pc:spChg chg="add mod ord">
          <ac:chgData name="Sunam Kumar Sharma" userId="6912e736b600a1b4" providerId="LiveId" clId="{F6569124-7877-424C-94D6-0DCAE6FFDC63}" dt="2026-10-05T05:38:28.030" v="139" actId="700"/>
          <ac:spMkLst>
            <pc:docMk/>
            <pc:sldMk cId="3061619269" sldId="277"/>
            <ac:spMk id="4" creationId="{6B321298-03FF-A909-9A18-31175F1C14B5}"/>
          </ac:spMkLst>
        </pc:spChg>
        <pc:spChg chg="del mod ord">
          <ac:chgData name="Sunam Kumar Sharma" userId="6912e736b600a1b4" providerId="LiveId" clId="{F6569124-7877-424C-94D6-0DCAE6FFDC63}" dt="2026-10-05T05:38:28.030" v="139" actId="700"/>
          <ac:spMkLst>
            <pc:docMk/>
            <pc:sldMk cId="3061619269" sldId="277"/>
            <ac:spMk id="5" creationId="{523E2F59-14BA-E809-08D5-7197EE58C0D1}"/>
          </ac:spMkLst>
        </pc:spChg>
        <pc:spChg chg="del mod ord">
          <ac:chgData name="Sunam Kumar Sharma" userId="6912e736b600a1b4" providerId="LiveId" clId="{F6569124-7877-424C-94D6-0DCAE6FFDC63}" dt="2026-10-05T05:38:28.030" v="139" actId="700"/>
          <ac:spMkLst>
            <pc:docMk/>
            <pc:sldMk cId="3061619269" sldId="277"/>
            <ac:spMk id="6" creationId="{08998E45-D331-9CD0-3C0E-9417542343AD}"/>
          </ac:spMkLst>
        </pc:spChg>
        <pc:spChg chg="del mod ord">
          <ac:chgData name="Sunam Kumar Sharma" userId="6912e736b600a1b4" providerId="LiveId" clId="{F6569124-7877-424C-94D6-0DCAE6FFDC63}" dt="2026-10-05T05:38:28.030" v="139" actId="700"/>
          <ac:spMkLst>
            <pc:docMk/>
            <pc:sldMk cId="3061619269" sldId="277"/>
            <ac:spMk id="7" creationId="{345F2D28-A3E6-E295-711A-098585AE9740}"/>
          </ac:spMkLst>
        </pc:spChg>
        <pc:spChg chg="del">
          <ac:chgData name="Sunam Kumar Sharma" userId="6912e736b600a1b4" providerId="LiveId" clId="{F6569124-7877-424C-94D6-0DCAE6FFDC63}" dt="2026-10-05T05:38:28.030" v="139" actId="700"/>
          <ac:spMkLst>
            <pc:docMk/>
            <pc:sldMk cId="3061619269" sldId="277"/>
            <ac:spMk id="8" creationId="{74273E5A-D6AC-B84A-C988-806D87D707F5}"/>
          </ac:spMkLst>
        </pc:spChg>
        <pc:spChg chg="del">
          <ac:chgData name="Sunam Kumar Sharma" userId="6912e736b600a1b4" providerId="LiveId" clId="{F6569124-7877-424C-94D6-0DCAE6FFDC63}" dt="2026-10-05T05:38:28.030" v="139" actId="700"/>
          <ac:spMkLst>
            <pc:docMk/>
            <pc:sldMk cId="3061619269" sldId="277"/>
            <ac:spMk id="9" creationId="{F90A41DF-B841-C78E-F283-3DAC7A34A002}"/>
          </ac:spMkLst>
        </pc:spChg>
        <pc:spChg chg="add mod ord">
          <ac:chgData name="Sunam Kumar Sharma" userId="6912e736b600a1b4" providerId="LiveId" clId="{F6569124-7877-424C-94D6-0DCAE6FFDC63}" dt="2026-10-05T05:38:28.030" v="139" actId="700"/>
          <ac:spMkLst>
            <pc:docMk/>
            <pc:sldMk cId="3061619269" sldId="277"/>
            <ac:spMk id="10" creationId="{A5138ACA-29FC-18C0-D084-5071920D17B1}"/>
          </ac:spMkLst>
        </pc:spChg>
      </pc:sldChg>
      <pc:sldChg chg="del">
        <pc:chgData name="Sunam Kumar Sharma" userId="6912e736b600a1b4" providerId="LiveId" clId="{F6569124-7877-424C-94D6-0DCAE6FFDC63}" dt="2026-10-05T05:37:23.582" v="116" actId="47"/>
        <pc:sldMkLst>
          <pc:docMk/>
          <pc:sldMk cId="202013807" sldId="278"/>
        </pc:sldMkLst>
      </pc:sldChg>
      <pc:sldChg chg="addSp delSp modSp new mod modClrScheme chgLayout">
        <pc:chgData name="Sunam Kumar Sharma" userId="6912e736b600a1b4" providerId="LiveId" clId="{F6569124-7877-424C-94D6-0DCAE6FFDC63}" dt="2026-10-05T05:38:37.508" v="141" actId="700"/>
        <pc:sldMkLst>
          <pc:docMk/>
          <pc:sldMk cId="3329214589" sldId="278"/>
        </pc:sldMkLst>
        <pc:spChg chg="del">
          <ac:chgData name="Sunam Kumar Sharma" userId="6912e736b600a1b4" providerId="LiveId" clId="{F6569124-7877-424C-94D6-0DCAE6FFDC63}" dt="2026-10-05T05:38:37.508" v="141" actId="700"/>
          <ac:spMkLst>
            <pc:docMk/>
            <pc:sldMk cId="3329214589" sldId="278"/>
            <ac:spMk id="2" creationId="{4D66038E-402F-080F-A3EC-98434873226E}"/>
          </ac:spMkLst>
        </pc:spChg>
        <pc:spChg chg="del mod ord">
          <ac:chgData name="Sunam Kumar Sharma" userId="6912e736b600a1b4" providerId="LiveId" clId="{F6569124-7877-424C-94D6-0DCAE6FFDC63}" dt="2026-10-05T05:38:37.508" v="141" actId="700"/>
          <ac:spMkLst>
            <pc:docMk/>
            <pc:sldMk cId="3329214589" sldId="278"/>
            <ac:spMk id="3" creationId="{390F0403-BC6F-88BF-527F-EE67246E1468}"/>
          </ac:spMkLst>
        </pc:spChg>
        <pc:spChg chg="del">
          <ac:chgData name="Sunam Kumar Sharma" userId="6912e736b600a1b4" providerId="LiveId" clId="{F6569124-7877-424C-94D6-0DCAE6FFDC63}" dt="2026-10-05T05:38:37.508" v="141" actId="700"/>
          <ac:spMkLst>
            <pc:docMk/>
            <pc:sldMk cId="3329214589" sldId="278"/>
            <ac:spMk id="4" creationId="{CD9D34EC-FE5F-09DF-E68C-84E5825C5D6F}"/>
          </ac:spMkLst>
        </pc:spChg>
        <pc:spChg chg="mod ord">
          <ac:chgData name="Sunam Kumar Sharma" userId="6912e736b600a1b4" providerId="LiveId" clId="{F6569124-7877-424C-94D6-0DCAE6FFDC63}" dt="2026-10-05T05:38:37.508" v="141" actId="700"/>
          <ac:spMkLst>
            <pc:docMk/>
            <pc:sldMk cId="3329214589" sldId="278"/>
            <ac:spMk id="5" creationId="{BBA1DD14-9577-131B-1BCB-48C812155CB7}"/>
          </ac:spMkLst>
        </pc:spChg>
        <pc:spChg chg="add mod ord">
          <ac:chgData name="Sunam Kumar Sharma" userId="6912e736b600a1b4" providerId="LiveId" clId="{F6569124-7877-424C-94D6-0DCAE6FFDC63}" dt="2026-10-05T05:38:37.508" v="141" actId="700"/>
          <ac:spMkLst>
            <pc:docMk/>
            <pc:sldMk cId="3329214589" sldId="278"/>
            <ac:spMk id="6" creationId="{FE6EF0CD-0DC0-CA50-B9D4-009978506DD4}"/>
          </ac:spMkLst>
        </pc:spChg>
      </pc:sldChg>
      <pc:sldChg chg="del">
        <pc:chgData name="Sunam Kumar Sharma" userId="6912e736b600a1b4" providerId="LiveId" clId="{F6569124-7877-424C-94D6-0DCAE6FFDC63}" dt="2026-10-05T05:37:24.705" v="117" actId="47"/>
        <pc:sldMkLst>
          <pc:docMk/>
          <pc:sldMk cId="4069148400" sldId="279"/>
        </pc:sldMkLst>
      </pc:sldChg>
      <pc:sldChg chg="del">
        <pc:chgData name="Sunam Kumar Sharma" userId="6912e736b600a1b4" providerId="LiveId" clId="{F6569124-7877-424C-94D6-0DCAE6FFDC63}" dt="2026-10-05T05:37:38.612" v="128" actId="47"/>
        <pc:sldMkLst>
          <pc:docMk/>
          <pc:sldMk cId="774272808" sldId="280"/>
        </pc:sldMkLst>
      </pc:sldChg>
      <pc:sldChg chg="del">
        <pc:chgData name="Sunam Kumar Sharma" userId="6912e736b600a1b4" providerId="LiveId" clId="{F6569124-7877-424C-94D6-0DCAE6FFDC63}" dt="2026-10-05T05:37:26.572" v="118" actId="47"/>
        <pc:sldMkLst>
          <pc:docMk/>
          <pc:sldMk cId="2809293784" sldId="281"/>
        </pc:sldMkLst>
      </pc:sldChg>
      <pc:sldChg chg="del">
        <pc:chgData name="Sunam Kumar Sharma" userId="6912e736b600a1b4" providerId="LiveId" clId="{F6569124-7877-424C-94D6-0DCAE6FFDC63}" dt="2026-10-05T05:37:27.653" v="119" actId="47"/>
        <pc:sldMkLst>
          <pc:docMk/>
          <pc:sldMk cId="262255338" sldId="282"/>
        </pc:sldMkLst>
      </pc:sldChg>
      <pc:sldChg chg="del">
        <pc:chgData name="Sunam Kumar Sharma" userId="6912e736b600a1b4" providerId="LiveId" clId="{F6569124-7877-424C-94D6-0DCAE6FFDC63}" dt="2026-10-05T05:37:29.103" v="120" actId="47"/>
        <pc:sldMkLst>
          <pc:docMk/>
          <pc:sldMk cId="495266021" sldId="283"/>
        </pc:sldMkLst>
      </pc:sldChg>
      <pc:sldChg chg="del">
        <pc:chgData name="Sunam Kumar Sharma" userId="6912e736b600a1b4" providerId="LiveId" clId="{F6569124-7877-424C-94D6-0DCAE6FFDC63}" dt="2026-10-05T05:37:38.222" v="127" actId="47"/>
        <pc:sldMkLst>
          <pc:docMk/>
          <pc:sldMk cId="2080038189" sldId="284"/>
        </pc:sldMkLst>
      </pc:sldChg>
      <pc:sldChg chg="del">
        <pc:chgData name="Sunam Kumar Sharma" userId="6912e736b600a1b4" providerId="LiveId" clId="{F6569124-7877-424C-94D6-0DCAE6FFDC63}" dt="2026-10-05T05:37:30.748" v="121" actId="47"/>
        <pc:sldMkLst>
          <pc:docMk/>
          <pc:sldMk cId="2714194859" sldId="285"/>
        </pc:sldMkLst>
      </pc:sldChg>
      <pc:sldChg chg="del">
        <pc:chgData name="Sunam Kumar Sharma" userId="6912e736b600a1b4" providerId="LiveId" clId="{F6569124-7877-424C-94D6-0DCAE6FFDC63}" dt="2026-10-05T05:37:31.841" v="122" actId="47"/>
        <pc:sldMkLst>
          <pc:docMk/>
          <pc:sldMk cId="2622164423" sldId="286"/>
        </pc:sldMkLst>
      </pc:sldChg>
      <pc:sldChg chg="del">
        <pc:chgData name="Sunam Kumar Sharma" userId="6912e736b600a1b4" providerId="LiveId" clId="{F6569124-7877-424C-94D6-0DCAE6FFDC63}" dt="2026-10-05T05:37:32.826" v="123" actId="47"/>
        <pc:sldMkLst>
          <pc:docMk/>
          <pc:sldMk cId="1021726880" sldId="287"/>
        </pc:sldMkLst>
      </pc:sldChg>
      <pc:sldChg chg="del">
        <pc:chgData name="Sunam Kumar Sharma" userId="6912e736b600a1b4" providerId="LiveId" clId="{F6569124-7877-424C-94D6-0DCAE6FFDC63}" dt="2026-10-05T05:37:34.031" v="124" actId="47"/>
        <pc:sldMkLst>
          <pc:docMk/>
          <pc:sldMk cId="2973948028" sldId="288"/>
        </pc:sldMkLst>
      </pc:sldChg>
      <pc:sldChg chg="del">
        <pc:chgData name="Sunam Kumar Sharma" userId="6912e736b600a1b4" providerId="LiveId" clId="{F6569124-7877-424C-94D6-0DCAE6FFDC63}" dt="2026-10-05T05:37:35.660" v="125" actId="47"/>
        <pc:sldMkLst>
          <pc:docMk/>
          <pc:sldMk cId="3884551560" sldId="289"/>
        </pc:sldMkLst>
      </pc:sldChg>
      <pc:sldChg chg="add del">
        <pc:chgData name="Sunam Kumar Sharma" userId="6912e736b600a1b4" providerId="LiveId" clId="{F6569124-7877-424C-94D6-0DCAE6FFDC63}" dt="2026-10-05T05:37:41.037" v="131" actId="47"/>
        <pc:sldMkLst>
          <pc:docMk/>
          <pc:sldMk cId="2687951927" sldId="290"/>
        </pc:sldMkLst>
      </pc:sldChg>
      <pc:sldChg chg="new del">
        <pc:chgData name="Sunam Kumar Sharma" userId="6912e736b600a1b4" providerId="LiveId" clId="{F6569124-7877-424C-94D6-0DCAE6FFDC63}" dt="2026-10-05T05:37:40.287" v="130" actId="47"/>
        <pc:sldMkLst>
          <pc:docMk/>
          <pc:sldMk cId="2840058566" sldId="291"/>
        </pc:sldMkLst>
      </pc:sldChg>
      <pc:sldMasterChg chg="modSp mod modSldLayout">
        <pc:chgData name="Sunam Kumar Sharma" userId="6912e736b600a1b4" providerId="LiveId" clId="{F6569124-7877-424C-94D6-0DCAE6FFDC63}" dt="2026-10-05T05:40:43.136" v="148" actId="207"/>
        <pc:sldMasterMkLst>
          <pc:docMk/>
          <pc:sldMasterMk cId="0" sldId="2147483648"/>
        </pc:sldMasterMkLst>
        <pc:spChg chg="mod">
          <ac:chgData name="Sunam Kumar Sharma" userId="6912e736b600a1b4" providerId="LiveId" clId="{F6569124-7877-424C-94D6-0DCAE6FFDC63}" dt="2026-10-05T05:22:08.522" v="53" actId="122"/>
          <ac:spMkLst>
            <pc:docMk/>
            <pc:sldMasterMk cId="0" sldId="2147483648"/>
            <ac:spMk id="10" creationId="{A6315418-093F-BEDD-7117-DE95BDF7F78E}"/>
          </ac:spMkLst>
        </pc:spChg>
        <pc:sldLayoutChg chg="addSp delSp modSp mod">
          <pc:chgData name="Sunam Kumar Sharma" userId="6912e736b600a1b4" providerId="LiveId" clId="{F6569124-7877-424C-94D6-0DCAE6FFDC63}" dt="2026-10-05T05:40:43.136" v="148" actId="207"/>
          <pc:sldLayoutMkLst>
            <pc:docMk/>
            <pc:sldMasterMk cId="0" sldId="2147483648"/>
            <pc:sldLayoutMk cId="0" sldId="2147483661"/>
          </pc:sldLayoutMkLst>
          <pc:spChg chg="mod">
            <ac:chgData name="Sunam Kumar Sharma" userId="6912e736b600a1b4" providerId="LiveId" clId="{F6569124-7877-424C-94D6-0DCAE6FFDC63}" dt="2026-10-05T05:15:28.875" v="34"/>
            <ac:spMkLst>
              <pc:docMk/>
              <pc:sldMasterMk cId="0" sldId="2147483648"/>
              <pc:sldLayoutMk cId="0" sldId="2147483661"/>
              <ac:spMk id="7" creationId="{33B5D736-36B2-EE5F-2D0F-F412873A9CAB}"/>
            </ac:spMkLst>
          </pc:spChg>
          <pc:spChg chg="mod">
            <ac:chgData name="Sunam Kumar Sharma" userId="6912e736b600a1b4" providerId="LiveId" clId="{F6569124-7877-424C-94D6-0DCAE6FFDC63}" dt="2026-10-05T05:40:24.972" v="146" actId="207"/>
            <ac:spMkLst>
              <pc:docMk/>
              <pc:sldMasterMk cId="0" sldId="2147483648"/>
              <pc:sldLayoutMk cId="0" sldId="2147483661"/>
              <ac:spMk id="21" creationId="{7BF4529B-DBED-C2A0-8B64-3E358FE045F4}"/>
            </ac:spMkLst>
          </pc:spChg>
          <pc:spChg chg="mod">
            <ac:chgData name="Sunam Kumar Sharma" userId="6912e736b600a1b4" providerId="LiveId" clId="{F6569124-7877-424C-94D6-0DCAE6FFDC63}" dt="2026-10-05T05:40:13.599" v="144" actId="207"/>
            <ac:spMkLst>
              <pc:docMk/>
              <pc:sldMasterMk cId="0" sldId="2147483648"/>
              <pc:sldLayoutMk cId="0" sldId="2147483661"/>
              <ac:spMk id="25" creationId="{4BD04968-CD6A-F905-A871-18D7F2F84403}"/>
            </ac:spMkLst>
          </pc:spChg>
          <pc:spChg chg="del mod">
            <ac:chgData name="Sunam Kumar Sharma" userId="6912e736b600a1b4" providerId="LiveId" clId="{F6569124-7877-424C-94D6-0DCAE6FFDC63}" dt="2026-10-05T05:15:32.631" v="35" actId="478"/>
            <ac:spMkLst>
              <pc:docMk/>
              <pc:sldMasterMk cId="0" sldId="2147483648"/>
              <pc:sldLayoutMk cId="0" sldId="2147483661"/>
              <ac:spMk id="26" creationId="{F0F8A390-10B3-420F-B3D9-A5925981A60F}"/>
            </ac:spMkLst>
          </pc:spChg>
          <pc:spChg chg="mod">
            <ac:chgData name="Sunam Kumar Sharma" userId="6912e736b600a1b4" providerId="LiveId" clId="{F6569124-7877-424C-94D6-0DCAE6FFDC63}" dt="2026-10-05T05:40:34.285" v="147" actId="207"/>
            <ac:spMkLst>
              <pc:docMk/>
              <pc:sldMasterMk cId="0" sldId="2147483648"/>
              <pc:sldLayoutMk cId="0" sldId="2147483661"/>
              <ac:spMk id="27" creationId="{E99AE4D4-BE54-4DBC-93D0-C056B120CD56}"/>
            </ac:spMkLst>
          </pc:spChg>
          <pc:spChg chg="mod">
            <ac:chgData name="Sunam Kumar Sharma" userId="6912e736b600a1b4" providerId="LiveId" clId="{F6569124-7877-424C-94D6-0DCAE6FFDC63}" dt="2026-10-05T05:40:43.136" v="148" actId="207"/>
            <ac:spMkLst>
              <pc:docMk/>
              <pc:sldMasterMk cId="0" sldId="2147483648"/>
              <pc:sldLayoutMk cId="0" sldId="2147483661"/>
              <ac:spMk id="28" creationId="{0C1AD32E-70FF-490B-97C0-E1843B78C367}"/>
            </ac:spMkLst>
          </pc:spChg>
          <pc:grpChg chg="del">
            <ac:chgData name="Sunam Kumar Sharma" userId="6912e736b600a1b4" providerId="LiveId" clId="{F6569124-7877-424C-94D6-0DCAE6FFDC63}" dt="2026-10-05T05:08:49.303" v="3" actId="165"/>
            <ac:grpSpMkLst>
              <pc:docMk/>
              <pc:sldMasterMk cId="0" sldId="2147483648"/>
              <pc:sldLayoutMk cId="0" sldId="2147483661"/>
              <ac:grpSpMk id="2" creationId="{00000000-0000-0000-0000-000000000000}"/>
            </ac:grpSpMkLst>
          </pc:grpChg>
          <pc:picChg chg="del mod">
            <ac:chgData name="Sunam Kumar Sharma" userId="6912e736b600a1b4" providerId="LiveId" clId="{F6569124-7877-424C-94D6-0DCAE6FFDC63}" dt="2026-10-05T05:09:26.229" v="9" actId="478"/>
            <ac:picMkLst>
              <pc:docMk/>
              <pc:sldMasterMk cId="0" sldId="2147483648"/>
              <pc:sldLayoutMk cId="0" sldId="2147483661"/>
              <ac:picMk id="3" creationId="{00000000-0000-0000-0000-000000000000}"/>
            </ac:picMkLst>
          </pc:picChg>
          <pc:picChg chg="mod">
            <ac:chgData name="Sunam Kumar Sharma" userId="6912e736b600a1b4" providerId="LiveId" clId="{F6569124-7877-424C-94D6-0DCAE6FFDC63}" dt="2026-10-05T05:08:41.965" v="2" actId="14826"/>
            <ac:picMkLst>
              <pc:docMk/>
              <pc:sldMasterMk cId="0" sldId="2147483648"/>
              <pc:sldLayoutMk cId="0" sldId="2147483661"/>
              <ac:picMk id="5" creationId="{00000000-0000-0000-0000-000000000000}"/>
            </ac:picMkLst>
          </pc:picChg>
          <pc:picChg chg="add mod ord modCrop">
            <ac:chgData name="Sunam Kumar Sharma" userId="6912e736b600a1b4" providerId="LiveId" clId="{F6569124-7877-424C-94D6-0DCAE6FFDC63}" dt="2026-10-05T05:34:56.923" v="85" actId="1036"/>
            <ac:picMkLst>
              <pc:docMk/>
              <pc:sldMasterMk cId="0" sldId="2147483648"/>
              <pc:sldLayoutMk cId="0" sldId="2147483661"/>
              <ac:picMk id="6" creationId="{72887F3B-3860-D035-8869-61163D98D4C5}"/>
            </ac:picMkLst>
          </pc:picChg>
          <pc:picChg chg="del mod topLvl">
            <ac:chgData name="Sunam Kumar Sharma" userId="6912e736b600a1b4" providerId="LiveId" clId="{F6569124-7877-424C-94D6-0DCAE6FFDC63}" dt="2026-10-05T05:08:51.195" v="4" actId="478"/>
            <ac:picMkLst>
              <pc:docMk/>
              <pc:sldMasterMk cId="0" sldId="2147483648"/>
              <pc:sldLayoutMk cId="0" sldId="2147483661"/>
              <ac:picMk id="22" creationId="{00000000-0000-0000-0000-000000000000}"/>
            </ac:picMkLst>
          </pc:picChg>
          <pc:picChg chg="mod topLvl">
            <ac:chgData name="Sunam Kumar Sharma" userId="6912e736b600a1b4" providerId="LiveId" clId="{F6569124-7877-424C-94D6-0DCAE6FFDC63}" dt="2026-10-05T05:08:58.518" v="5" actId="14826"/>
            <ac:picMkLst>
              <pc:docMk/>
              <pc:sldMasterMk cId="0" sldId="2147483648"/>
              <pc:sldLayoutMk cId="0" sldId="2147483661"/>
              <ac:picMk id="23" creationId="{56E908D8-7724-46D7-A4ED-FF28300D861E}"/>
            </ac:picMkLst>
          </pc:picChg>
          <pc:picChg chg="mod topLvl">
            <ac:chgData name="Sunam Kumar Sharma" userId="6912e736b600a1b4" providerId="LiveId" clId="{F6569124-7877-424C-94D6-0DCAE6FFDC63}" dt="2026-10-05T05:08:49.303" v="3" actId="165"/>
            <ac:picMkLst>
              <pc:docMk/>
              <pc:sldMasterMk cId="0" sldId="2147483648"/>
              <pc:sldLayoutMk cId="0" sldId="2147483661"/>
              <ac:picMk id="24" creationId="{59562147-8328-4BB2-9384-CDCB272B8207}"/>
            </ac:picMkLst>
          </pc:picChg>
        </pc:sldLayoutChg>
        <pc:sldLayoutChg chg="addSp delSp modSp mod">
          <pc:chgData name="Sunam Kumar Sharma" userId="6912e736b600a1b4" providerId="LiveId" clId="{F6569124-7877-424C-94D6-0DCAE6FFDC63}" dt="2026-10-05T05:35:12.312" v="91" actId="22"/>
          <pc:sldLayoutMkLst>
            <pc:docMk/>
            <pc:sldMasterMk cId="0" sldId="2147483648"/>
            <pc:sldLayoutMk cId="0" sldId="2147483663"/>
          </pc:sldLayoutMkLst>
          <pc:picChg chg="add">
            <ac:chgData name="Sunam Kumar Sharma" userId="6912e736b600a1b4" providerId="LiveId" clId="{F6569124-7877-424C-94D6-0DCAE6FFDC63}" dt="2026-10-05T05:35:12.312" v="91" actId="22"/>
            <ac:picMkLst>
              <pc:docMk/>
              <pc:sldMasterMk cId="0" sldId="2147483648"/>
              <pc:sldLayoutMk cId="0" sldId="2147483663"/>
              <ac:picMk id="6" creationId="{687DAC8C-B781-D1CA-DC49-0529EC18CD5F}"/>
            </ac:picMkLst>
          </pc:picChg>
          <pc:picChg chg="del">
            <ac:chgData name="Sunam Kumar Sharma" userId="6912e736b600a1b4" providerId="LiveId" clId="{F6569124-7877-424C-94D6-0DCAE6FFDC63}" dt="2026-10-05T05:35:12.091" v="90" actId="478"/>
            <ac:picMkLst>
              <pc:docMk/>
              <pc:sldMasterMk cId="0" sldId="2147483648"/>
              <pc:sldLayoutMk cId="0" sldId="2147483663"/>
              <ac:picMk id="9" creationId="{359E393F-B088-485D-B058-A2D6370F019E}"/>
            </ac:picMkLst>
          </pc:picChg>
          <pc:picChg chg="mod">
            <ac:chgData name="Sunam Kumar Sharma" userId="6912e736b600a1b4" providerId="LiveId" clId="{F6569124-7877-424C-94D6-0DCAE6FFDC63}" dt="2026-10-05T05:23:10.145" v="56" actId="14826"/>
            <ac:picMkLst>
              <pc:docMk/>
              <pc:sldMasterMk cId="0" sldId="2147483648"/>
              <pc:sldLayoutMk cId="0" sldId="2147483663"/>
              <ac:picMk id="10" creationId="{F0DB834E-8B88-4AB0-882D-B48F5FEB6270}"/>
            </ac:picMkLst>
          </pc:picChg>
          <pc:picChg chg="mod">
            <ac:chgData name="Sunam Kumar Sharma" userId="6912e736b600a1b4" providerId="LiveId" clId="{F6569124-7877-424C-94D6-0DCAE6FFDC63}" dt="2026-10-05T05:23:19.117" v="57" actId="14826"/>
            <ac:picMkLst>
              <pc:docMk/>
              <pc:sldMasterMk cId="0" sldId="2147483648"/>
              <pc:sldLayoutMk cId="0" sldId="2147483663"/>
              <ac:picMk id="11" creationId="{7F8671C4-26BA-490D-B471-DBCE379BB058}"/>
            </ac:picMkLst>
          </pc:picChg>
        </pc:sldLayoutChg>
        <pc:sldLayoutChg chg="addSp delSp modSp mod">
          <pc:chgData name="Sunam Kumar Sharma" userId="6912e736b600a1b4" providerId="LiveId" clId="{F6569124-7877-424C-94D6-0DCAE6FFDC63}" dt="2026-10-05T05:35:15.405" v="93" actId="22"/>
          <pc:sldLayoutMkLst>
            <pc:docMk/>
            <pc:sldMasterMk cId="0" sldId="2147483648"/>
            <pc:sldLayoutMk cId="0" sldId="2147483665"/>
          </pc:sldLayoutMkLst>
          <pc:picChg chg="add">
            <ac:chgData name="Sunam Kumar Sharma" userId="6912e736b600a1b4" providerId="LiveId" clId="{F6569124-7877-424C-94D6-0DCAE6FFDC63}" dt="2026-10-05T05:35:15.405" v="93" actId="22"/>
            <ac:picMkLst>
              <pc:docMk/>
              <pc:sldMasterMk cId="0" sldId="2147483648"/>
              <pc:sldLayoutMk cId="0" sldId="2147483665"/>
              <ac:picMk id="3" creationId="{825E5FC1-9011-0CB6-29C9-CEB06567496E}"/>
            </ac:picMkLst>
          </pc:picChg>
          <pc:picChg chg="del">
            <ac:chgData name="Sunam Kumar Sharma" userId="6912e736b600a1b4" providerId="LiveId" clId="{F6569124-7877-424C-94D6-0DCAE6FFDC63}" dt="2026-10-05T05:35:15.169" v="92" actId="478"/>
            <ac:picMkLst>
              <pc:docMk/>
              <pc:sldMasterMk cId="0" sldId="2147483648"/>
              <pc:sldLayoutMk cId="0" sldId="2147483665"/>
              <ac:picMk id="9" creationId="{11966B63-736B-4D14-8DA5-F2F9D301383A}"/>
            </ac:picMkLst>
          </pc:picChg>
          <pc:picChg chg="mod">
            <ac:chgData name="Sunam Kumar Sharma" userId="6912e736b600a1b4" providerId="LiveId" clId="{F6569124-7877-424C-94D6-0DCAE6FFDC63}" dt="2026-10-05T05:23:31.168" v="58" actId="14826"/>
            <ac:picMkLst>
              <pc:docMk/>
              <pc:sldMasterMk cId="0" sldId="2147483648"/>
              <pc:sldLayoutMk cId="0" sldId="2147483665"/>
              <ac:picMk id="11" creationId="{CD3BB4F8-A2D7-47CD-BEBA-825D9C8E27FD}"/>
            </ac:picMkLst>
          </pc:picChg>
          <pc:picChg chg="mod">
            <ac:chgData name="Sunam Kumar Sharma" userId="6912e736b600a1b4" providerId="LiveId" clId="{F6569124-7877-424C-94D6-0DCAE6FFDC63}" dt="2026-10-05T05:24:18.150" v="59" actId="14826"/>
            <ac:picMkLst>
              <pc:docMk/>
              <pc:sldMasterMk cId="0" sldId="2147483648"/>
              <pc:sldLayoutMk cId="0" sldId="2147483665"/>
              <ac:picMk id="12" creationId="{29A101F1-1A5F-44E1-ABC3-C351D2773576}"/>
            </ac:picMkLst>
          </pc:picChg>
        </pc:sldLayoutChg>
        <pc:sldLayoutChg chg="addSp delSp modSp mod">
          <pc:chgData name="Sunam Kumar Sharma" userId="6912e736b600a1b4" providerId="LiveId" clId="{F6569124-7877-424C-94D6-0DCAE6FFDC63}" dt="2026-10-05T05:35:04.716" v="87" actId="22"/>
          <pc:sldLayoutMkLst>
            <pc:docMk/>
            <pc:sldMasterMk cId="0" sldId="2147483648"/>
            <pc:sldLayoutMk cId="813805501" sldId="2147483666"/>
          </pc:sldLayoutMkLst>
          <pc:spChg chg="add del mod">
            <ac:chgData name="Sunam Kumar Sharma" userId="6912e736b600a1b4" providerId="LiveId" clId="{F6569124-7877-424C-94D6-0DCAE6FFDC63}" dt="2026-10-05T05:16:54.100" v="43"/>
            <ac:spMkLst>
              <pc:docMk/>
              <pc:sldMasterMk cId="0" sldId="2147483648"/>
              <pc:sldLayoutMk cId="813805501" sldId="2147483666"/>
              <ac:spMk id="2" creationId="{08B8CC1D-09B9-4BF7-0B87-CC58861021AD}"/>
            </ac:spMkLst>
          </pc:spChg>
          <pc:spChg chg="add del mod">
            <ac:chgData name="Sunam Kumar Sharma" userId="6912e736b600a1b4" providerId="LiveId" clId="{F6569124-7877-424C-94D6-0DCAE6FFDC63}" dt="2026-10-05T05:16:57.218" v="46"/>
            <ac:spMkLst>
              <pc:docMk/>
              <pc:sldMasterMk cId="0" sldId="2147483648"/>
              <pc:sldLayoutMk cId="813805501" sldId="2147483666"/>
              <ac:spMk id="3" creationId="{B29A85EA-5E68-5FDC-1F13-AD9624D63974}"/>
            </ac:spMkLst>
          </pc:spChg>
          <pc:spChg chg="add del mod">
            <ac:chgData name="Sunam Kumar Sharma" userId="6912e736b600a1b4" providerId="LiveId" clId="{F6569124-7877-424C-94D6-0DCAE6FFDC63}" dt="2026-10-05T05:21:36.421" v="49"/>
            <ac:spMkLst>
              <pc:docMk/>
              <pc:sldMasterMk cId="0" sldId="2147483648"/>
              <pc:sldLayoutMk cId="813805501" sldId="2147483666"/>
              <ac:spMk id="4" creationId="{A016FC51-8255-578F-5F58-BE45F27D1125}"/>
            </ac:spMkLst>
          </pc:spChg>
          <pc:picChg chg="add del mod ord">
            <ac:chgData name="Sunam Kumar Sharma" userId="6912e736b600a1b4" providerId="LiveId" clId="{F6569124-7877-424C-94D6-0DCAE6FFDC63}" dt="2026-10-05T05:35:04.321" v="86" actId="478"/>
            <ac:picMkLst>
              <pc:docMk/>
              <pc:sldMasterMk cId="0" sldId="2147483648"/>
              <pc:sldLayoutMk cId="813805501" sldId="2147483666"/>
              <ac:picMk id="8" creationId="{F647AAE7-0EC6-9C0E-8D84-F86BB4A1BB50}"/>
            </ac:picMkLst>
          </pc:picChg>
          <pc:picChg chg="mod">
            <ac:chgData name="Sunam Kumar Sharma" userId="6912e736b600a1b4" providerId="LiveId" clId="{F6569124-7877-424C-94D6-0DCAE6FFDC63}" dt="2026-10-05T05:15:51.215" v="36" actId="14826"/>
            <ac:picMkLst>
              <pc:docMk/>
              <pc:sldMasterMk cId="0" sldId="2147483648"/>
              <pc:sldLayoutMk cId="813805501" sldId="2147483666"/>
              <ac:picMk id="10" creationId="{00000000-0000-0000-0000-000000000000}"/>
            </ac:picMkLst>
          </pc:picChg>
          <pc:picChg chg="del mod ord">
            <ac:chgData name="Sunam Kumar Sharma" userId="6912e736b600a1b4" providerId="LiveId" clId="{F6569124-7877-424C-94D6-0DCAE6FFDC63}" dt="2026-10-05T05:16:50.861" v="40" actId="478"/>
            <ac:picMkLst>
              <pc:docMk/>
              <pc:sldMasterMk cId="0" sldId="2147483648"/>
              <pc:sldLayoutMk cId="813805501" sldId="2147483666"/>
              <ac:picMk id="12" creationId="{E9C7DEC6-10C6-4F7E-9A3B-4069B73E44B0}"/>
            </ac:picMkLst>
          </pc:picChg>
          <pc:picChg chg="mod">
            <ac:chgData name="Sunam Kumar Sharma" userId="6912e736b600a1b4" providerId="LiveId" clId="{F6569124-7877-424C-94D6-0DCAE6FFDC63}" dt="2026-10-05T05:16:04.425" v="37" actId="14826"/>
            <ac:picMkLst>
              <pc:docMk/>
              <pc:sldMasterMk cId="0" sldId="2147483648"/>
              <pc:sldLayoutMk cId="813805501" sldId="2147483666"/>
              <ac:picMk id="13" creationId="{22F2D6DD-96A4-4E30-AADE-F7DA75B53A00}"/>
            </ac:picMkLst>
          </pc:picChg>
          <pc:picChg chg="add">
            <ac:chgData name="Sunam Kumar Sharma" userId="6912e736b600a1b4" providerId="LiveId" clId="{F6569124-7877-424C-94D6-0DCAE6FFDC63}" dt="2026-10-05T05:35:04.716" v="87" actId="22"/>
            <ac:picMkLst>
              <pc:docMk/>
              <pc:sldMasterMk cId="0" sldId="2147483648"/>
              <pc:sldLayoutMk cId="813805501" sldId="2147483666"/>
              <ac:picMk id="15" creationId="{17DDD399-584B-AF60-6110-6C01811E29A1}"/>
            </ac:picMkLst>
          </pc:picChg>
        </pc:sldLayoutChg>
        <pc:sldLayoutChg chg="addSp delSp modSp mod">
          <pc:chgData name="Sunam Kumar Sharma" userId="6912e736b600a1b4" providerId="LiveId" clId="{F6569124-7877-424C-94D6-0DCAE6FFDC63}" dt="2026-10-05T05:35:50.117" v="97" actId="14826"/>
          <pc:sldLayoutMkLst>
            <pc:docMk/>
            <pc:sldMasterMk cId="0" sldId="2147483648"/>
            <pc:sldLayoutMk cId="3410329480" sldId="2147483668"/>
          </pc:sldLayoutMkLst>
          <pc:picChg chg="add">
            <ac:chgData name="Sunam Kumar Sharma" userId="6912e736b600a1b4" providerId="LiveId" clId="{F6569124-7877-424C-94D6-0DCAE6FFDC63}" dt="2026-10-05T05:35:21.138" v="95" actId="22"/>
            <ac:picMkLst>
              <pc:docMk/>
              <pc:sldMasterMk cId="0" sldId="2147483648"/>
              <pc:sldLayoutMk cId="3410329480" sldId="2147483668"/>
              <ac:picMk id="3" creationId="{6FC3D70B-3DBD-59E4-CBDB-52C5F2D76214}"/>
            </ac:picMkLst>
          </pc:picChg>
          <pc:picChg chg="del">
            <ac:chgData name="Sunam Kumar Sharma" userId="6912e736b600a1b4" providerId="LiveId" clId="{F6569124-7877-424C-94D6-0DCAE6FFDC63}" dt="2026-10-05T05:35:20.572" v="94" actId="478"/>
            <ac:picMkLst>
              <pc:docMk/>
              <pc:sldMasterMk cId="0" sldId="2147483648"/>
              <pc:sldLayoutMk cId="3410329480" sldId="2147483668"/>
              <ac:picMk id="10" creationId="{012B5419-114B-4837-A3E6-F05128E7C78E}"/>
            </ac:picMkLst>
          </pc:picChg>
          <pc:picChg chg="mod">
            <ac:chgData name="Sunam Kumar Sharma" userId="6912e736b600a1b4" providerId="LiveId" clId="{F6569124-7877-424C-94D6-0DCAE6FFDC63}" dt="2026-10-05T05:35:39.569" v="96" actId="14826"/>
            <ac:picMkLst>
              <pc:docMk/>
              <pc:sldMasterMk cId="0" sldId="2147483648"/>
              <pc:sldLayoutMk cId="3410329480" sldId="2147483668"/>
              <ac:picMk id="11" creationId="{7C51EAB3-2CEF-4A0C-870D-9C9589F1C7B6}"/>
            </ac:picMkLst>
          </pc:picChg>
          <pc:picChg chg="mod">
            <ac:chgData name="Sunam Kumar Sharma" userId="6912e736b600a1b4" providerId="LiveId" clId="{F6569124-7877-424C-94D6-0DCAE6FFDC63}" dt="2026-10-05T05:35:50.117" v="97" actId="14826"/>
            <ac:picMkLst>
              <pc:docMk/>
              <pc:sldMasterMk cId="0" sldId="2147483648"/>
              <pc:sldLayoutMk cId="3410329480" sldId="2147483668"/>
              <ac:picMk id="12" creationId="{D8F784FB-B55D-447B-9839-C7A857D5BEC2}"/>
            </ac:picMkLst>
          </pc:picChg>
        </pc:sldLayoutChg>
        <pc:sldLayoutChg chg="addSp delSp modSp mod">
          <pc:chgData name="Sunam Kumar Sharma" userId="6912e736b600a1b4" providerId="LiveId" clId="{F6569124-7877-424C-94D6-0DCAE6FFDC63}" dt="2026-10-05T05:35:08.777" v="89" actId="22"/>
          <pc:sldLayoutMkLst>
            <pc:docMk/>
            <pc:sldMasterMk cId="0" sldId="2147483648"/>
            <pc:sldLayoutMk cId="1513609642" sldId="2147483669"/>
          </pc:sldLayoutMkLst>
          <pc:picChg chg="add">
            <ac:chgData name="Sunam Kumar Sharma" userId="6912e736b600a1b4" providerId="LiveId" clId="{F6569124-7877-424C-94D6-0DCAE6FFDC63}" dt="2026-10-05T05:35:08.777" v="89" actId="22"/>
            <ac:picMkLst>
              <pc:docMk/>
              <pc:sldMasterMk cId="0" sldId="2147483648"/>
              <pc:sldLayoutMk cId="1513609642" sldId="2147483669"/>
              <ac:picMk id="6" creationId="{6AEABC3B-97BE-8A1E-C871-455CA665DD22}"/>
            </ac:picMkLst>
          </pc:picChg>
          <pc:picChg chg="del">
            <ac:chgData name="Sunam Kumar Sharma" userId="6912e736b600a1b4" providerId="LiveId" clId="{F6569124-7877-424C-94D6-0DCAE6FFDC63}" dt="2026-10-05T05:35:08.503" v="88" actId="478"/>
            <ac:picMkLst>
              <pc:docMk/>
              <pc:sldMasterMk cId="0" sldId="2147483648"/>
              <pc:sldLayoutMk cId="1513609642" sldId="2147483669"/>
              <ac:picMk id="12" creationId="{B5E04BA1-8C94-4CE6-B757-C3C0602E300D}"/>
            </ac:picMkLst>
          </pc:picChg>
          <pc:picChg chg="mod">
            <ac:chgData name="Sunam Kumar Sharma" userId="6912e736b600a1b4" providerId="LiveId" clId="{F6569124-7877-424C-94D6-0DCAE6FFDC63}" dt="2026-10-05T05:22:56.193" v="54" actId="14826"/>
            <ac:picMkLst>
              <pc:docMk/>
              <pc:sldMasterMk cId="0" sldId="2147483648"/>
              <pc:sldLayoutMk cId="1513609642" sldId="2147483669"/>
              <ac:picMk id="13" creationId="{0FF05B57-D2BA-4822-89BC-23236EDE707B}"/>
            </ac:picMkLst>
          </pc:picChg>
          <pc:picChg chg="mod">
            <ac:chgData name="Sunam Kumar Sharma" userId="6912e736b600a1b4" providerId="LiveId" clId="{F6569124-7877-424C-94D6-0DCAE6FFDC63}" dt="2026-10-05T05:23:02.502" v="55" actId="14826"/>
            <ac:picMkLst>
              <pc:docMk/>
              <pc:sldMasterMk cId="0" sldId="2147483648"/>
              <pc:sldLayoutMk cId="1513609642" sldId="2147483669"/>
              <ac:picMk id="14" creationId="{F96F114F-4FEC-4599-91DC-ECD55F3A2496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2C9754-EC11-B76F-FC4D-4E37300269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DDCCF9-5250-2AF7-E7D7-66AC42ACB7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8286750" y="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6AE461-F168-4A30-94D6-F7C3611E49FF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BEEF69-0F3A-9918-A7E0-5D8573F8DA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781685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6334ED-9918-749A-A249-328CE31336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8286750" y="781685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C26D3-3173-4A70-8BA7-4D3B7B556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33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286750" y="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BFCF1-DC25-4EEA-BFF0-612805E40BD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45050" y="1028700"/>
            <a:ext cx="4940300" cy="2778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63675" y="3960813"/>
            <a:ext cx="11703050" cy="32400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81685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286750" y="781685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E77712-39F3-4061-B5C4-D626AED04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786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E77712-39F3-4061-B5C4-D626AED049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43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E77712-39F3-4061-B5C4-D626AED049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28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C2970-0271-7E8B-4574-3D2D59755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2815E5F-9FA9-60B6-DE14-58AFC748E0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73D2B81-C6D9-1EB6-E954-3D7122ECE0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E9968C-E9E6-4357-C5D1-879F77FCAB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E77712-39F3-4061-B5C4-D626AED049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41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887F3B-3860-D035-8869-61163D98D4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68" b="9575"/>
          <a:stretch>
            <a:fillRect/>
          </a:stretch>
        </p:blipFill>
        <p:spPr>
          <a:xfrm>
            <a:off x="0" y="5883864"/>
            <a:ext cx="14630400" cy="2345736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33B5D736-36B2-EE5F-2D0F-F412873A9CAB}"/>
              </a:ext>
            </a:extLst>
          </p:cNvPr>
          <p:cNvSpPr txBox="1"/>
          <p:nvPr userDrawn="1"/>
        </p:nvSpPr>
        <p:spPr>
          <a:xfrm>
            <a:off x="798785" y="7848600"/>
            <a:ext cx="13198995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en-US" sz="1600" b="1" spc="3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Geological Engineering for Societal and Sustainable Development</a:t>
            </a:r>
          </a:p>
        </p:txBody>
      </p:sp>
      <p:sp>
        <p:nvSpPr>
          <p:cNvPr id="17" name="bg object 16"/>
          <p:cNvSpPr/>
          <p:nvPr userDrawn="1"/>
        </p:nvSpPr>
        <p:spPr>
          <a:xfrm>
            <a:off x="1752600" y="1447800"/>
            <a:ext cx="12864465" cy="0"/>
          </a:xfrm>
          <a:custGeom>
            <a:avLst/>
            <a:gdLst/>
            <a:ahLst/>
            <a:cxnLst/>
            <a:rect l="l" t="t" r="r" b="b"/>
            <a:pathLst>
              <a:path w="12864465">
                <a:moveTo>
                  <a:pt x="12864134" y="0"/>
                </a:moveTo>
                <a:lnTo>
                  <a:pt x="0" y="0"/>
                </a:lnTo>
              </a:path>
            </a:pathLst>
          </a:custGeom>
          <a:ln w="50800">
            <a:solidFill>
              <a:schemeClr val="accent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7"/>
          <p:cNvSpPr/>
          <p:nvPr userDrawn="1"/>
        </p:nvSpPr>
        <p:spPr>
          <a:xfrm>
            <a:off x="-16764" y="7772931"/>
            <a:ext cx="14663925" cy="45719"/>
          </a:xfrm>
          <a:custGeom>
            <a:avLst/>
            <a:gdLst/>
            <a:ahLst/>
            <a:cxnLst/>
            <a:rect l="l" t="t" r="r" b="b"/>
            <a:pathLst>
              <a:path w="14630400">
                <a:moveTo>
                  <a:pt x="14630400" y="0"/>
                </a:moveTo>
                <a:lnTo>
                  <a:pt x="0" y="0"/>
                </a:lnTo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7BF4529B-DBED-C2A0-8B64-3E358FE04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515" y="2397947"/>
            <a:ext cx="13365480" cy="861774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4400">
                <a:solidFill>
                  <a:srgbClr val="E2010E"/>
                </a:solidFill>
                <a:latin typeface="Arial Black" panose="020B0A040201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Title of Paper (44pt, Bold)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BD04968-CD6A-F905-A871-18D7F2F844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2618" y="4606989"/>
            <a:ext cx="13365162" cy="612711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solidFill>
                  <a:srgbClr val="E94E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 of Presenter (32pt, Bold) and other Author(32pt, Normal)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5187FA57-8A25-F66C-8B36-D4106370C4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2779" y="6884313"/>
            <a:ext cx="13365162" cy="430887"/>
          </a:xfrm>
          <a:prstGeom prst="rect">
            <a:avLst/>
          </a:prstGeom>
        </p:spPr>
        <p:txBody>
          <a:bodyPr/>
          <a:lstStyle>
            <a:lvl1pPr algn="ctr">
              <a:defRPr sz="2400" b="1" i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i="1" dirty="0"/>
              <a:t>Affiliation (24pt, Bold, Italic)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CA76457-7CBE-9FDF-2B83-41CB64C2A3A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194768" y="5486400"/>
            <a:ext cx="10240864" cy="1287463"/>
          </a:xfrm>
          <a:prstGeom prst="rect">
            <a:avLst/>
          </a:prstGeom>
        </p:spPr>
        <p:txBody>
          <a:bodyPr/>
          <a:lstStyle>
            <a:lvl1pPr algn="ctr">
              <a:defRPr sz="160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Logo of your Affiliation, (click on second icon and choose logo file or directly paste image)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9744"/>
            <a:ext cx="2287493" cy="224800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6E908D8-7724-46D7-A4ED-FF28300D861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53099" y="317775"/>
            <a:ext cx="633139" cy="63885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9562147-8328-4BB2-9384-CDCB272B820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4873" y="351745"/>
            <a:ext cx="638855" cy="638855"/>
          </a:xfrm>
          <a:prstGeom prst="rect">
            <a:avLst/>
          </a:prstGeom>
        </p:spPr>
      </p:pic>
      <p:sp>
        <p:nvSpPr>
          <p:cNvPr id="27" name="object 3">
            <a:extLst>
              <a:ext uri="{FF2B5EF4-FFF2-40B4-BE49-F238E27FC236}">
                <a16:creationId xmlns:a16="http://schemas.microsoft.com/office/drawing/2014/main" id="{E99AE4D4-BE54-4DBC-93D0-C056B120CD56}"/>
              </a:ext>
            </a:extLst>
          </p:cNvPr>
          <p:cNvSpPr txBox="1">
            <a:spLocks/>
          </p:cNvSpPr>
          <p:nvPr userDrawn="1"/>
        </p:nvSpPr>
        <p:spPr>
          <a:xfrm>
            <a:off x="2194768" y="152400"/>
            <a:ext cx="10940105" cy="995497"/>
          </a:xfrm>
          <a:prstGeom prst="rect">
            <a:avLst/>
          </a:prstGeom>
        </p:spPr>
        <p:txBody>
          <a:bodyPr vert="horz" wrap="square" lIns="0" tIns="10509" rIns="0" bIns="0" rtlCol="0">
            <a:spAutoFit/>
          </a:bodyPr>
          <a:lstStyle>
            <a:lvl1pPr>
              <a:defRPr sz="3100" b="1" i="0">
                <a:solidFill>
                  <a:srgbClr val="0090CC"/>
                </a:solidFill>
                <a:latin typeface="Segoe UI"/>
                <a:ea typeface="+mj-ea"/>
                <a:cs typeface="Segoe UI"/>
              </a:defRPr>
            </a:lvl1pPr>
          </a:lstStyle>
          <a:p>
            <a:pPr marL="11678" algn="ctr">
              <a:spcBef>
                <a:spcPts val="83"/>
              </a:spcBef>
            </a:pPr>
            <a:r>
              <a:rPr lang="en-US" sz="3200" kern="0" spc="18" dirty="0">
                <a:solidFill>
                  <a:srgbClr val="E2010E"/>
                </a:solidFill>
              </a:rPr>
              <a:t>The First Indo–Nepal Joint Symposium on Engineering Geology (INJSEG 2026)</a:t>
            </a:r>
            <a:endParaRPr lang="en-US" sz="3200" kern="0" spc="23" dirty="0">
              <a:solidFill>
                <a:srgbClr val="E2010E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1AD32E-70FF-490B-97C0-E1843B78C367}"/>
              </a:ext>
            </a:extLst>
          </p:cNvPr>
          <p:cNvSpPr txBox="1"/>
          <p:nvPr userDrawn="1"/>
        </p:nvSpPr>
        <p:spPr>
          <a:xfrm>
            <a:off x="2287490" y="1106180"/>
            <a:ext cx="1002738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302684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1800" b="0" kern="12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11-12 October, 2026, Kathmandu, Nepal</a:t>
            </a:r>
          </a:p>
        </p:txBody>
      </p:sp>
    </p:spTree>
  </p:cSld>
  <p:clrMapOvr>
    <a:masterClrMapping/>
  </p:clrMapOvr>
  <p:hf hdr="0" ftr="0"/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777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3A9C63-035B-494F-496B-8F276657A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335000" y="7761571"/>
            <a:ext cx="563880" cy="246221"/>
          </a:xfrm>
        </p:spPr>
        <p:txBody>
          <a:bodyPr/>
          <a:lstStyle>
            <a:lvl1pPr>
              <a:defRPr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FE44289-6DAB-3007-3A24-DF1B3F55B46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81000" y="1524000"/>
            <a:ext cx="14020800" cy="5638800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8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50000"/>
              </a:lnSpc>
              <a:defRPr>
                <a:latin typeface="+mj-lt"/>
                <a:cs typeface="Times New Roman" panose="02020603050405020304" pitchFamily="18" charset="0"/>
              </a:defRPr>
            </a:lvl2pPr>
            <a:lvl3pPr>
              <a:lnSpc>
                <a:spcPct val="150000"/>
              </a:lnSpc>
              <a:defRPr>
                <a:latin typeface="+mj-lt"/>
              </a:defRPr>
            </a:lvl3pPr>
            <a:lvl4pPr>
              <a:lnSpc>
                <a:spcPct val="150000"/>
              </a:lnSpc>
              <a:defRPr>
                <a:latin typeface="+mj-lt"/>
              </a:defRPr>
            </a:lvl4pPr>
            <a:lvl5pPr>
              <a:lnSpc>
                <a:spcPct val="150000"/>
              </a:lnSpc>
              <a:defRPr>
                <a:latin typeface="+mj-lt"/>
              </a:defRPr>
            </a:lvl5pPr>
          </a:lstStyle>
          <a:p>
            <a:pPr lvl="0"/>
            <a:r>
              <a:rPr lang="en-US" b="0" dirty="0"/>
              <a:t>For Contents with title</a:t>
            </a:r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25599DB-6C2B-EF1C-81E4-269EEDF5EE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586675"/>
            <a:ext cx="10896600" cy="677108"/>
          </a:xfrm>
          <a:prstGeom prst="rect">
            <a:avLst/>
          </a:prstGeom>
        </p:spPr>
        <p:txBody>
          <a:bodyPr lIns="91440" tIns="91440" bIns="91440"/>
          <a:lstStyle>
            <a:lvl1pPr>
              <a:defRPr sz="32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 (32pt, Bold), Adjust width as required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038" y="79901"/>
            <a:ext cx="783362" cy="7698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F2D6DD-96A4-4E30-AADE-F7DA75B53A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43302" y="76200"/>
            <a:ext cx="770286" cy="7772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AFE216C-8AA7-49A2-96EC-E955D0BDD0E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585" y="117528"/>
            <a:ext cx="777240" cy="7772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7DDD399-584B-AF60-6110-6C01811E29A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68" b="9575"/>
          <a:stretch>
            <a:fillRect/>
          </a:stretch>
        </p:blipFill>
        <p:spPr>
          <a:xfrm>
            <a:off x="0" y="5883864"/>
            <a:ext cx="14630400" cy="234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0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01634-92BC-9E5A-EFDC-FBE96EC66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44362"/>
            <a:ext cx="7620000" cy="677108"/>
          </a:xfrm>
        </p:spPr>
        <p:txBody>
          <a:bodyPr/>
          <a:lstStyle>
            <a:lvl1pPr>
              <a:defRPr sz="32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C0DD62-50A5-B0BE-EB74-DD5A90627A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335000" y="7761571"/>
            <a:ext cx="563880" cy="246221"/>
          </a:xfrm>
        </p:spPr>
        <p:txBody>
          <a:bodyPr/>
          <a:lstStyle>
            <a:lvl1pPr>
              <a:defRPr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FE4133-6E4E-5707-8C81-A4D5B2F76AE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81000" y="5181600"/>
            <a:ext cx="3505200" cy="20574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957C32-2A99-55BC-836E-27CEDAC64B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91000" y="5181600"/>
            <a:ext cx="3352800" cy="20574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6D47B8BC-F595-EFE1-D14D-EC6C3320064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848600" y="5181600"/>
            <a:ext cx="3276600" cy="20574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A460703A-4EE6-425F-C643-7939CE0ED9B2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11430000" y="5181600"/>
            <a:ext cx="2819400" cy="20574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F05B57-D2BA-4822-89BC-23236EDE70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27" y="79901"/>
            <a:ext cx="783362" cy="7698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96F114F-4FEC-4599-91DC-ECD55F3A24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43302" y="76200"/>
            <a:ext cx="770286" cy="7772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6F6455D-4D3A-451F-A7DB-CC766B1EEE1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585" y="117528"/>
            <a:ext cx="777240" cy="7772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EABC3B-97BE-8A1E-C871-455CA665DD2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68" b="9575"/>
          <a:stretch>
            <a:fillRect/>
          </a:stretch>
        </p:blipFill>
        <p:spPr>
          <a:xfrm>
            <a:off x="0" y="5883864"/>
            <a:ext cx="14630400" cy="234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09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2000" y="609600"/>
            <a:ext cx="8095629" cy="677108"/>
          </a:xfrm>
          <a:prstGeom prst="rect">
            <a:avLst/>
          </a:prstGeom>
        </p:spPr>
        <p:txBody>
          <a:bodyPr lIns="91440" tIns="91440" rIns="91440" bIns="91440"/>
          <a:lstStyle>
            <a:lvl1pPr>
              <a:defRPr sz="3200" b="1" i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31520" y="1892808"/>
            <a:ext cx="636422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534656" y="1892808"/>
            <a:ext cx="636422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BB176E9E-74CF-D632-2F21-82BD882632B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335000" y="7761571"/>
            <a:ext cx="563880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DB834E-8B88-4AB0-882D-B48F5FEB62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27" y="79901"/>
            <a:ext cx="783362" cy="7698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8671C4-26BA-490D-B471-DBCE379BB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43302" y="76200"/>
            <a:ext cx="770286" cy="7772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CD5073D-E45E-4CD1-ACCA-70BB6735D7C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585" y="117528"/>
            <a:ext cx="777240" cy="7772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7DAC8C-B781-D1CA-DC49-0529EC18CD5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68" b="9575"/>
          <a:stretch>
            <a:fillRect/>
          </a:stretch>
        </p:blipFill>
        <p:spPr>
          <a:xfrm>
            <a:off x="0" y="5883864"/>
            <a:ext cx="14630400" cy="23457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6">
            <a:extLst>
              <a:ext uri="{FF2B5EF4-FFF2-40B4-BE49-F238E27FC236}">
                <a16:creationId xmlns:a16="http://schemas.microsoft.com/office/drawing/2014/main" id="{11B88B76-B09C-2205-BA1F-67A6344C707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335000" y="7761571"/>
            <a:ext cx="563880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bg object 16">
            <a:extLst>
              <a:ext uri="{FF2B5EF4-FFF2-40B4-BE49-F238E27FC236}">
                <a16:creationId xmlns:a16="http://schemas.microsoft.com/office/drawing/2014/main" id="{B458BCDE-AD64-3D9B-B6FD-D6243F1F658F}"/>
              </a:ext>
            </a:extLst>
          </p:cNvPr>
          <p:cNvSpPr/>
          <p:nvPr userDrawn="1"/>
        </p:nvSpPr>
        <p:spPr>
          <a:xfrm>
            <a:off x="1" y="990610"/>
            <a:ext cx="14630400" cy="76190"/>
          </a:xfrm>
          <a:custGeom>
            <a:avLst/>
            <a:gdLst/>
            <a:ahLst/>
            <a:cxnLst/>
            <a:rect l="l" t="t" r="r" b="b"/>
            <a:pathLst>
              <a:path w="12864465">
                <a:moveTo>
                  <a:pt x="12864134" y="0"/>
                </a:moveTo>
                <a:lnTo>
                  <a:pt x="0" y="0"/>
                </a:lnTo>
              </a:path>
            </a:pathLst>
          </a:custGeom>
          <a:ln w="5080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CC7F83E-8D0E-EB42-96AA-248C211A003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81000" y="774732"/>
            <a:ext cx="13868400" cy="654046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For contents without title (18pt)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D3BB4F8-A2D7-47CD-BEBA-825D9C8E27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27" y="79901"/>
            <a:ext cx="783362" cy="7698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A101F1-1A5F-44E1-ABC3-C351D27735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43302" y="76200"/>
            <a:ext cx="770286" cy="7772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6417BD-E6FE-4AFE-84E0-11C7A61F5DB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585" y="117528"/>
            <a:ext cx="777240" cy="7772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5E5FC1-9011-0CB6-29C9-CEB06567496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68" b="9575"/>
          <a:stretch>
            <a:fillRect/>
          </a:stretch>
        </p:blipFill>
        <p:spPr>
          <a:xfrm>
            <a:off x="0" y="5883864"/>
            <a:ext cx="14630400" cy="23457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6">
            <a:extLst>
              <a:ext uri="{FF2B5EF4-FFF2-40B4-BE49-F238E27FC236}">
                <a16:creationId xmlns:a16="http://schemas.microsoft.com/office/drawing/2014/main" id="{11B88B76-B09C-2205-BA1F-67A6344C707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335000" y="7761571"/>
            <a:ext cx="5638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rgbClr val="FF0000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bg object 16">
            <a:extLst>
              <a:ext uri="{FF2B5EF4-FFF2-40B4-BE49-F238E27FC236}">
                <a16:creationId xmlns:a16="http://schemas.microsoft.com/office/drawing/2014/main" id="{B458BCDE-AD64-3D9B-B6FD-D6243F1F658F}"/>
              </a:ext>
            </a:extLst>
          </p:cNvPr>
          <p:cNvSpPr/>
          <p:nvPr userDrawn="1"/>
        </p:nvSpPr>
        <p:spPr>
          <a:xfrm>
            <a:off x="1" y="990610"/>
            <a:ext cx="14630400" cy="76190"/>
          </a:xfrm>
          <a:custGeom>
            <a:avLst/>
            <a:gdLst/>
            <a:ahLst/>
            <a:cxnLst/>
            <a:rect l="l" t="t" r="r" b="b"/>
            <a:pathLst>
              <a:path w="12864465">
                <a:moveTo>
                  <a:pt x="12864134" y="0"/>
                </a:moveTo>
                <a:lnTo>
                  <a:pt x="0" y="0"/>
                </a:lnTo>
              </a:path>
            </a:pathLst>
          </a:custGeom>
          <a:ln w="5080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AB72253-2741-5807-E937-EBD954D9F2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2500" y="3371843"/>
            <a:ext cx="12725400" cy="1485914"/>
          </a:xfrm>
          <a:prstGeom prst="rect">
            <a:avLst/>
          </a:prstGeom>
        </p:spPr>
        <p:txBody>
          <a:bodyPr/>
          <a:lstStyle>
            <a:lvl1pPr algn="ctr">
              <a:defRPr sz="44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Thank You !!! (Input Content for Last Page)</a:t>
            </a:r>
            <a:br>
              <a:rPr lang="en-US" dirty="0"/>
            </a:br>
            <a:r>
              <a:rPr lang="en-US" dirty="0"/>
              <a:t>Any Questions?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C51EAB3-2CEF-4A0C-870D-9C9589F1C7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27" y="79901"/>
            <a:ext cx="783362" cy="7698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8F784FB-B55D-447B-9839-C7A857D5BE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43302" y="76200"/>
            <a:ext cx="770286" cy="7772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1197A2-F6CB-4E57-BFE5-8C1913E99D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585" y="117528"/>
            <a:ext cx="777240" cy="7772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C3D70B-3DBD-59E4-CBDB-52C5F2D7621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68" b="9575"/>
          <a:stretch>
            <a:fillRect/>
          </a:stretch>
        </p:blipFill>
        <p:spPr>
          <a:xfrm>
            <a:off x="0" y="5883864"/>
            <a:ext cx="14630400" cy="234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29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7">
            <a:extLst>
              <a:ext uri="{FF2B5EF4-FFF2-40B4-BE49-F238E27FC236}">
                <a16:creationId xmlns:a16="http://schemas.microsoft.com/office/drawing/2014/main" id="{EEA84ED2-F40E-B6D3-1C31-FBED1A5A9C10}"/>
              </a:ext>
            </a:extLst>
          </p:cNvPr>
          <p:cNvSpPr/>
          <p:nvPr userDrawn="1"/>
        </p:nvSpPr>
        <p:spPr>
          <a:xfrm>
            <a:off x="0" y="7880443"/>
            <a:ext cx="14630400" cy="0"/>
          </a:xfrm>
          <a:custGeom>
            <a:avLst/>
            <a:gdLst/>
            <a:ahLst/>
            <a:cxnLst/>
            <a:rect l="l" t="t" r="r" b="b"/>
            <a:pathLst>
              <a:path w="14630400">
                <a:moveTo>
                  <a:pt x="14630400" y="0"/>
                </a:moveTo>
                <a:lnTo>
                  <a:pt x="0" y="0"/>
                </a:lnTo>
              </a:path>
            </a:pathLst>
          </a:custGeom>
          <a:ln w="5080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1D2B2F3-EAF1-0958-2570-175AC628FE0B}"/>
              </a:ext>
            </a:extLst>
          </p:cNvPr>
          <p:cNvSpPr/>
          <p:nvPr userDrawn="1"/>
        </p:nvSpPr>
        <p:spPr>
          <a:xfrm>
            <a:off x="13380720" y="7663850"/>
            <a:ext cx="472440" cy="47244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0090CC"/>
                </a:solidFill>
              </a:ln>
              <a:solidFill>
                <a:srgbClr val="009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335000" y="7761571"/>
            <a:ext cx="5638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rgbClr val="0090CC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A6315418-093F-BEDD-7117-DE95BDF7F78E}"/>
              </a:ext>
            </a:extLst>
          </p:cNvPr>
          <p:cNvSpPr txBox="1"/>
          <p:nvPr userDrawn="1"/>
        </p:nvSpPr>
        <p:spPr>
          <a:xfrm>
            <a:off x="381001" y="7738749"/>
            <a:ext cx="12573000" cy="2622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en-US" sz="1600" b="1" spc="3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First Indo–Nepal Joint Symposium on Engineering Geology (INJSEG 2026)</a:t>
            </a:r>
          </a:p>
        </p:txBody>
      </p:sp>
      <p:sp>
        <p:nvSpPr>
          <p:cNvPr id="11" name="bg object 16">
            <a:extLst>
              <a:ext uri="{FF2B5EF4-FFF2-40B4-BE49-F238E27FC236}">
                <a16:creationId xmlns:a16="http://schemas.microsoft.com/office/drawing/2014/main" id="{7754150F-E677-9864-9963-C3D96D4D2B4B}"/>
              </a:ext>
            </a:extLst>
          </p:cNvPr>
          <p:cNvSpPr/>
          <p:nvPr userDrawn="1"/>
        </p:nvSpPr>
        <p:spPr>
          <a:xfrm>
            <a:off x="1" y="990610"/>
            <a:ext cx="14630400" cy="76190"/>
          </a:xfrm>
          <a:custGeom>
            <a:avLst/>
            <a:gdLst/>
            <a:ahLst/>
            <a:cxnLst/>
            <a:rect l="l" t="t" r="r" b="b"/>
            <a:pathLst>
              <a:path w="12864465">
                <a:moveTo>
                  <a:pt x="12864134" y="0"/>
                </a:moveTo>
                <a:lnTo>
                  <a:pt x="0" y="0"/>
                </a:lnTo>
              </a:path>
            </a:pathLst>
          </a:custGeom>
          <a:ln w="5080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2000" y="659750"/>
            <a:ext cx="7315200" cy="661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91440" rIns="91440" bIns="91440" anchor="b">
            <a:spAutoFit/>
          </a:bodyPr>
          <a:lstStyle>
            <a:lvl1pPr>
              <a:defRPr sz="3100" b="1" i="0">
                <a:solidFill>
                  <a:srgbClr val="0090CC"/>
                </a:solidFill>
                <a:latin typeface="Segoe UI"/>
                <a:cs typeface="Segoe UI"/>
              </a:defRPr>
            </a:lvl1pPr>
          </a:lstStyle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9" r:id="rId3"/>
    <p:sldLayoutId id="2147483663" r:id="rId4"/>
    <p:sldLayoutId id="2147483665" r:id="rId5"/>
    <p:sldLayoutId id="2147483668" r:id="rId6"/>
  </p:sldLayoutIdLst>
  <p:hf hdr="0" ftr="0" dt="0"/>
  <p:txStyles>
    <p:titleStyle>
      <a:lvl1pPr algn="l">
        <a:defRPr sz="3200">
          <a:solidFill>
            <a:srgbClr val="0000FF"/>
          </a:solidFill>
          <a:latin typeface="+mj-lt"/>
          <a:ea typeface="+mj-ea"/>
          <a:cs typeface="Times New Roman" panose="02020603050405020304" pitchFamily="18" charset="0"/>
        </a:defRPr>
      </a:lvl1pPr>
    </p:titleStyle>
    <p:bodyStyle>
      <a:lvl1pPr marL="0">
        <a:defRPr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1D0F4-8652-62C6-5613-787DB0305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860126"/>
            <a:ext cx="13365480" cy="8617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35042-633C-3B6F-9D35-DCA107ED7C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5013873"/>
            <a:ext cx="13716000" cy="1005927"/>
          </a:xfrm>
        </p:spPr>
        <p:txBody>
          <a:bodyPr/>
          <a:lstStyle/>
          <a:p>
            <a:endParaRPr lang="en-US" b="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067271F-A42A-2936-932C-D5309AC7BB5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55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F5985F-8116-9AAD-87BD-83118D938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5EE27D-FEFE-BEDD-66FA-A058A0481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37292"/>
            <a:ext cx="11430000" cy="6771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800D28B8-93C4-9A6C-4241-D6083CCED5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" y="1219200"/>
            <a:ext cx="14020800" cy="5638800"/>
          </a:xfrm>
        </p:spPr>
        <p:txBody>
          <a:bodyPr/>
          <a:lstStyle/>
          <a:p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528721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3A9EF17-A04B-3A0E-5DCB-E495149C1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528A51-1BE6-EAEC-E9AB-521EF64892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1DAF54-DC42-41BF-89D4-1901D7B326E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80FE05-5938-35BC-49B3-64AED07117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832A01AC-29E4-4341-FA32-12E9A80C171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18BB2EF8-5296-05CE-371F-162E82479DD9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425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28DCF-353C-2954-C1C5-B4EFA827F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D1F8B4-E9B9-AF14-409F-B0D936ABE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321298-03FF-A909-9A18-31175F1C14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138ACA-29FC-18C0-D084-5071920D17B1}"/>
              </a:ext>
            </a:extLst>
          </p:cNvPr>
          <p:cNvSpPr>
            <a:spLocks noGrp="1"/>
          </p:cNvSpPr>
          <p:nvPr>
            <p:ph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99EA67-F13E-F8E9-27E5-B7C69502A80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619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A1DD14-9577-131B-1BCB-48C812155CB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6EF0CD-0DC0-CA50-B9D4-009978506DD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14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CB152-2BB2-9212-D472-DBE8CC095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485262-5555-4C1F-2B99-079617B4497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41BA7A-EC6F-8833-DDBD-4DDE95DD57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613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eoMandu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 for GeoMandu Presentation</Template>
  <TotalTime>1630</TotalTime>
  <Words>8</Words>
  <Application>Microsoft Office PowerPoint</Application>
  <PresentationFormat>Custom</PresentationFormat>
  <Paragraphs>8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Calibri</vt:lpstr>
      <vt:lpstr>Segoe UI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Oral Template</dc:title>
  <dc:creator>Sunam Kumar Sharma</dc:creator>
  <cp:lastModifiedBy>Sunam Kumar Sharma</cp:lastModifiedBy>
  <cp:revision>35</cp:revision>
  <dcterms:created xsi:type="dcterms:W3CDTF">2024-09-14T13:33:03Z</dcterms:created>
  <dcterms:modified xsi:type="dcterms:W3CDTF">2026-10-05T05:40:52Z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2024-09-14T00:00:00Z</vt:filetime>
  </property>
  <property fmtid="{D5CDD505-2E9C-101B-9397-08002B2CF9AE}" pid="3" name="Creator">
    <vt:lpwstr>Adobe Illustrator 24.0 (Windows)</vt:lpwstr>
  </property>
  <property fmtid="{D5CDD505-2E9C-101B-9397-08002B2CF9AE}" pid="4" name="LastSaved">
    <vt:filetime>2024-09-14T00:00:00Z</vt:filetime>
  </property>
</Properties>
</file>