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7" r:id="rId2"/>
  </p:sldIdLst>
  <p:sldSz cx="30267275" cy="42794238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2E87"/>
    <a:srgbClr val="EB5520"/>
    <a:srgbClr val="E30815"/>
    <a:srgbClr val="D76B46"/>
    <a:srgbClr val="E72731"/>
    <a:srgbClr val="342A85"/>
    <a:srgbClr val="BB5611"/>
    <a:srgbClr val="006FC1"/>
    <a:srgbClr val="0090CC"/>
    <a:srgbClr val="8E46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7FC6E-1587-4515-A3F3-CB75C4C03EBD}" v="3" dt="2026-10-03T08:56:02.473"/>
    <p1510:client id="{F5439893-EA0C-4367-B7DE-FD55BE68516D}" v="48" dt="2026-10-03T11:38:35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569" autoAdjust="0"/>
    <p:restoredTop sz="94404" autoAdjust="0"/>
  </p:normalViewPr>
  <p:slideViewPr>
    <p:cSldViewPr snapToGrid="0">
      <p:cViewPr>
        <p:scale>
          <a:sx n="25" d="100"/>
          <a:sy n="25" d="100"/>
        </p:scale>
        <p:origin x="796" y="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am Kumar Sharma" userId="6912e736b600a1b4" providerId="LiveId" clId="{F6569124-7877-424C-94D6-0DCAE6FFDC63}"/>
    <pc:docChg chg="undo custSel modSld modMainMaster">
      <pc:chgData name="Sunam Kumar Sharma" userId="6912e736b600a1b4" providerId="LiveId" clId="{F6569124-7877-424C-94D6-0DCAE6FFDC63}" dt="2026-10-03T11:49:07.196" v="359" actId="1037"/>
      <pc:docMkLst>
        <pc:docMk/>
      </pc:docMkLst>
      <pc:sldChg chg="addSp delSp modSp mod">
        <pc:chgData name="Sunam Kumar Sharma" userId="6912e736b600a1b4" providerId="LiveId" clId="{F6569124-7877-424C-94D6-0DCAE6FFDC63}" dt="2026-10-03T11:47:55.760" v="336" actId="207"/>
        <pc:sldMkLst>
          <pc:docMk/>
          <pc:sldMk cId="2591554290" sldId="257"/>
        </pc:sldMkLst>
        <pc:spChg chg="mod">
          <ac:chgData name="Sunam Kumar Sharma" userId="6912e736b600a1b4" providerId="LiveId" clId="{F6569124-7877-424C-94D6-0DCAE6FFDC63}" dt="2026-10-03T11:37:46.912" v="299" actId="2711"/>
          <ac:spMkLst>
            <pc:docMk/>
            <pc:sldMk cId="2591554290" sldId="257"/>
            <ac:spMk id="2" creationId="{3D8B312E-A059-5CB2-9F47-3A55E6D929C5}"/>
          </ac:spMkLst>
        </pc:spChg>
        <pc:spChg chg="mod">
          <ac:chgData name="Sunam Kumar Sharma" userId="6912e736b600a1b4" providerId="LiveId" clId="{F6569124-7877-424C-94D6-0DCAE6FFDC63}" dt="2026-10-03T11:37:46.912" v="299" actId="2711"/>
          <ac:spMkLst>
            <pc:docMk/>
            <pc:sldMk cId="2591554290" sldId="257"/>
            <ac:spMk id="3" creationId="{CE86B830-AE77-54ED-2DC1-FBDFF551F76D}"/>
          </ac:spMkLst>
        </pc:spChg>
        <pc:spChg chg="mod">
          <ac:chgData name="Sunam Kumar Sharma" userId="6912e736b600a1b4" providerId="LiveId" clId="{F6569124-7877-424C-94D6-0DCAE6FFDC63}" dt="2026-10-03T11:37:46.912" v="299" actId="2711"/>
          <ac:spMkLst>
            <pc:docMk/>
            <pc:sldMk cId="2591554290" sldId="257"/>
            <ac:spMk id="4" creationId="{E77DEFF6-C19B-79E1-C09F-1F11F20B0405}"/>
          </ac:spMkLst>
        </pc:spChg>
        <pc:spChg chg="mod ord">
          <ac:chgData name="Sunam Kumar Sharma" userId="6912e736b600a1b4" providerId="LiveId" clId="{F6569124-7877-424C-94D6-0DCAE6FFDC63}" dt="2026-10-03T11:47:31.186" v="331" actId="207"/>
          <ac:spMkLst>
            <pc:docMk/>
            <pc:sldMk cId="2591554290" sldId="257"/>
            <ac:spMk id="6" creationId="{4224039E-3197-D150-2F1B-23A01B3F4518}"/>
          </ac:spMkLst>
        </pc:spChg>
        <pc:spChg chg="mod">
          <ac:chgData name="Sunam Kumar Sharma" userId="6912e736b600a1b4" providerId="LiveId" clId="{F6569124-7877-424C-94D6-0DCAE6FFDC63}" dt="2026-10-03T11:47:24.588" v="330" actId="207"/>
          <ac:spMkLst>
            <pc:docMk/>
            <pc:sldMk cId="2591554290" sldId="257"/>
            <ac:spMk id="9" creationId="{3AEC4301-37A7-A700-8CBE-15AD046D9909}"/>
          </ac:spMkLst>
        </pc:spChg>
        <pc:spChg chg="mod ord">
          <ac:chgData name="Sunam Kumar Sharma" userId="6912e736b600a1b4" providerId="LiveId" clId="{F6569124-7877-424C-94D6-0DCAE6FFDC63}" dt="2026-10-03T11:47:50.879" v="335" actId="170"/>
          <ac:spMkLst>
            <pc:docMk/>
            <pc:sldMk cId="2591554290" sldId="257"/>
            <ac:spMk id="10" creationId="{5FEF2B12-82AF-C1DE-261D-8FC57EA754A8}"/>
          </ac:spMkLst>
        </pc:spChg>
        <pc:spChg chg="mod">
          <ac:chgData name="Sunam Kumar Sharma" userId="6912e736b600a1b4" providerId="LiveId" clId="{F6569124-7877-424C-94D6-0DCAE6FFDC63}" dt="2026-10-03T11:38:27.662" v="317"/>
          <ac:spMkLst>
            <pc:docMk/>
            <pc:sldMk cId="2591554290" sldId="257"/>
            <ac:spMk id="11" creationId="{0A8BC46D-DCC1-7D8B-AE35-FE76B25338FC}"/>
          </ac:spMkLst>
        </pc:spChg>
        <pc:spChg chg="mod">
          <ac:chgData name="Sunam Kumar Sharma" userId="6912e736b600a1b4" providerId="LiveId" clId="{F6569124-7877-424C-94D6-0DCAE6FFDC63}" dt="2026-10-03T11:38:27.662" v="317"/>
          <ac:spMkLst>
            <pc:docMk/>
            <pc:sldMk cId="2591554290" sldId="257"/>
            <ac:spMk id="12" creationId="{54AF48ED-2D7D-065D-7286-6E9F28077718}"/>
          </ac:spMkLst>
        </pc:spChg>
        <pc:spChg chg="mod ord">
          <ac:chgData name="Sunam Kumar Sharma" userId="6912e736b600a1b4" providerId="LiveId" clId="{F6569124-7877-424C-94D6-0DCAE6FFDC63}" dt="2026-10-03T11:47:44.283" v="333" actId="207"/>
          <ac:spMkLst>
            <pc:docMk/>
            <pc:sldMk cId="2591554290" sldId="257"/>
            <ac:spMk id="13" creationId="{2B91C7F0-EB92-19AF-0EED-EC88D292F7FB}"/>
          </ac:spMkLst>
        </pc:spChg>
        <pc:spChg chg="mod">
          <ac:chgData name="Sunam Kumar Sharma" userId="6912e736b600a1b4" providerId="LiveId" clId="{F6569124-7877-424C-94D6-0DCAE6FFDC63}" dt="2026-10-03T11:38:29.699" v="318"/>
          <ac:spMkLst>
            <pc:docMk/>
            <pc:sldMk cId="2591554290" sldId="257"/>
            <ac:spMk id="15" creationId="{9993FAEA-6013-A200-3E66-5B898641BF24}"/>
          </ac:spMkLst>
        </pc:spChg>
        <pc:spChg chg="mod ord">
          <ac:chgData name="Sunam Kumar Sharma" userId="6912e736b600a1b4" providerId="LiveId" clId="{F6569124-7877-424C-94D6-0DCAE6FFDC63}" dt="2026-10-03T11:47:55.760" v="336" actId="207"/>
          <ac:spMkLst>
            <pc:docMk/>
            <pc:sldMk cId="2591554290" sldId="257"/>
            <ac:spMk id="16" creationId="{2D6BF7F1-1823-BDF1-4F2A-F9B54AC7E603}"/>
          </ac:spMkLst>
        </pc:spChg>
        <pc:spChg chg="mod">
          <ac:chgData name="Sunam Kumar Sharma" userId="6912e736b600a1b4" providerId="LiveId" clId="{F6569124-7877-424C-94D6-0DCAE6FFDC63}" dt="2026-10-03T11:38:32.424" v="319"/>
          <ac:spMkLst>
            <pc:docMk/>
            <pc:sldMk cId="2591554290" sldId="257"/>
            <ac:spMk id="18" creationId="{38FE7747-A7F5-9F6B-424B-4F488FDF79BA}"/>
          </ac:spMkLst>
        </pc:spChg>
        <pc:spChg chg="mod ord">
          <ac:chgData name="Sunam Kumar Sharma" userId="6912e736b600a1b4" providerId="LiveId" clId="{F6569124-7877-424C-94D6-0DCAE6FFDC63}" dt="2026-10-03T11:47:34.839" v="332" actId="207"/>
          <ac:spMkLst>
            <pc:docMk/>
            <pc:sldMk cId="2591554290" sldId="257"/>
            <ac:spMk id="19" creationId="{B4623C62-6DF3-E72E-97E6-041C714C1704}"/>
          </ac:spMkLst>
        </pc:spChg>
        <pc:spChg chg="mod ord">
          <ac:chgData name="Sunam Kumar Sharma" userId="6912e736b600a1b4" providerId="LiveId" clId="{F6569124-7877-424C-94D6-0DCAE6FFDC63}" dt="2026-10-03T11:44:44.334" v="325" actId="170"/>
          <ac:spMkLst>
            <pc:docMk/>
            <pc:sldMk cId="2591554290" sldId="257"/>
            <ac:spMk id="20" creationId="{8002DFE7-38E1-3AA7-F2BA-9AFF850039D1}"/>
          </ac:spMkLst>
        </pc:spChg>
        <pc:spChg chg="mod">
          <ac:chgData name="Sunam Kumar Sharma" userId="6912e736b600a1b4" providerId="LiveId" clId="{F6569124-7877-424C-94D6-0DCAE6FFDC63}" dt="2026-10-03T11:37:46.912" v="299" actId="2711"/>
          <ac:spMkLst>
            <pc:docMk/>
            <pc:sldMk cId="2591554290" sldId="257"/>
            <ac:spMk id="21" creationId="{DBBF3B14-52B8-01E8-BA74-B37E76A2CC73}"/>
          </ac:spMkLst>
        </pc:spChg>
        <pc:spChg chg="mod">
          <ac:chgData name="Sunam Kumar Sharma" userId="6912e736b600a1b4" providerId="LiveId" clId="{F6569124-7877-424C-94D6-0DCAE6FFDC63}" dt="2026-10-03T11:38:35.266" v="320"/>
          <ac:spMkLst>
            <pc:docMk/>
            <pc:sldMk cId="2591554290" sldId="257"/>
            <ac:spMk id="22" creationId="{557A216D-2313-7144-6370-8C1694C42C05}"/>
          </ac:spMkLst>
        </pc:spChg>
        <pc:spChg chg="mod">
          <ac:chgData name="Sunam Kumar Sharma" userId="6912e736b600a1b4" providerId="LiveId" clId="{F6569124-7877-424C-94D6-0DCAE6FFDC63}" dt="2026-10-03T11:38:24.503" v="316"/>
          <ac:spMkLst>
            <pc:docMk/>
            <pc:sldMk cId="2591554290" sldId="257"/>
            <ac:spMk id="25" creationId="{DA008B55-69AB-1305-A99F-726A68F6225E}"/>
          </ac:spMkLst>
        </pc:spChg>
        <pc:spChg chg="mod">
          <ac:chgData name="Sunam Kumar Sharma" userId="6912e736b600a1b4" providerId="LiveId" clId="{F6569124-7877-424C-94D6-0DCAE6FFDC63}" dt="2026-10-03T11:38:24.503" v="316"/>
          <ac:spMkLst>
            <pc:docMk/>
            <pc:sldMk cId="2591554290" sldId="257"/>
            <ac:spMk id="26" creationId="{640BCB55-3D5F-70D4-FBCB-1D59BC628958}"/>
          </ac:spMkLst>
        </pc:spChg>
        <pc:spChg chg="mod">
          <ac:chgData name="Sunam Kumar Sharma" userId="6912e736b600a1b4" providerId="LiveId" clId="{F6569124-7877-424C-94D6-0DCAE6FFDC63}" dt="2026-10-03T11:37:46.912" v="299" actId="2711"/>
          <ac:spMkLst>
            <pc:docMk/>
            <pc:sldMk cId="2591554290" sldId="257"/>
            <ac:spMk id="27" creationId="{7E62FFF4-C1B8-E996-7BA2-E86C1723F9CC}"/>
          </ac:spMkLst>
        </pc:spChg>
        <pc:spChg chg="mod">
          <ac:chgData name="Sunam Kumar Sharma" userId="6912e736b600a1b4" providerId="LiveId" clId="{F6569124-7877-424C-94D6-0DCAE6FFDC63}" dt="2026-10-03T11:37:46.912" v="299" actId="2711"/>
          <ac:spMkLst>
            <pc:docMk/>
            <pc:sldMk cId="2591554290" sldId="257"/>
            <ac:spMk id="28" creationId="{243C7165-5AAC-8DA6-458B-7E8CD8E24F30}"/>
          </ac:spMkLst>
        </pc:spChg>
        <pc:spChg chg="mod">
          <ac:chgData name="Sunam Kumar Sharma" userId="6912e736b600a1b4" providerId="LiveId" clId="{F6569124-7877-424C-94D6-0DCAE6FFDC63}" dt="2026-10-03T11:37:46.912" v="299" actId="2711"/>
          <ac:spMkLst>
            <pc:docMk/>
            <pc:sldMk cId="2591554290" sldId="257"/>
            <ac:spMk id="30" creationId="{AA274230-FD00-70E3-5EA2-18DB7586F62D}"/>
          </ac:spMkLst>
        </pc:spChg>
        <pc:spChg chg="add del mod">
          <ac:chgData name="Sunam Kumar Sharma" userId="6912e736b600a1b4" providerId="LiveId" clId="{F6569124-7877-424C-94D6-0DCAE6FFDC63}" dt="2026-10-03T08:57:53.883" v="2"/>
          <ac:spMkLst>
            <pc:docMk/>
            <pc:sldMk cId="2591554290" sldId="257"/>
            <ac:spMk id="32" creationId="{23C03741-168F-3F6A-263E-D44D19E25D12}"/>
          </ac:spMkLst>
        </pc:spChg>
        <pc:spChg chg="mod">
          <ac:chgData name="Sunam Kumar Sharma" userId="6912e736b600a1b4" providerId="LiveId" clId="{F6569124-7877-424C-94D6-0DCAE6FFDC63}" dt="2026-10-03T11:37:46.912" v="299" actId="2711"/>
          <ac:spMkLst>
            <pc:docMk/>
            <pc:sldMk cId="2591554290" sldId="257"/>
            <ac:spMk id="36" creationId="{8496DC54-5C53-4200-5128-2F0D66588420}"/>
          </ac:spMkLst>
        </pc:spChg>
        <pc:grpChg chg="mod">
          <ac:chgData name="Sunam Kumar Sharma" userId="6912e736b600a1b4" providerId="LiveId" clId="{F6569124-7877-424C-94D6-0DCAE6FFDC63}" dt="2026-10-03T11:38:24.503" v="316"/>
          <ac:grpSpMkLst>
            <pc:docMk/>
            <pc:sldMk cId="2591554290" sldId="257"/>
            <ac:grpSpMk id="8" creationId="{CF2E1E8F-B5DD-594F-02EB-D3C31BF17DDD}"/>
          </ac:grpSpMkLst>
        </pc:grpChg>
        <pc:grpChg chg="mod">
          <ac:chgData name="Sunam Kumar Sharma" userId="6912e736b600a1b4" providerId="LiveId" clId="{F6569124-7877-424C-94D6-0DCAE6FFDC63}" dt="2026-10-03T11:38:27.662" v="317"/>
          <ac:grpSpMkLst>
            <pc:docMk/>
            <pc:sldMk cId="2591554290" sldId="257"/>
            <ac:grpSpMk id="23" creationId="{2261DEF0-94D5-422E-FD57-180C6A98F21F}"/>
          </ac:grpSpMkLst>
        </pc:grpChg>
      </pc:sldChg>
      <pc:sldMasterChg chg="modSldLayout sldLayoutOrd">
        <pc:chgData name="Sunam Kumar Sharma" userId="6912e736b600a1b4" providerId="LiveId" clId="{F6569124-7877-424C-94D6-0DCAE6FFDC63}" dt="2026-10-03T11:49:07.196" v="359" actId="1037"/>
        <pc:sldMasterMkLst>
          <pc:docMk/>
          <pc:sldMasterMk cId="2542788269" sldId="2147483662"/>
        </pc:sldMasterMkLst>
        <pc:sldLayoutChg chg="addSp delSp modSp mod ord setBg">
          <pc:chgData name="Sunam Kumar Sharma" userId="6912e736b600a1b4" providerId="LiveId" clId="{F6569124-7877-424C-94D6-0DCAE6FFDC63}" dt="2026-10-03T11:49:07.196" v="359" actId="1037"/>
          <pc:sldLayoutMkLst>
            <pc:docMk/>
            <pc:sldMasterMk cId="2542788269" sldId="2147483662"/>
            <pc:sldLayoutMk cId="2613378362" sldId="2147483674"/>
          </pc:sldLayoutMkLst>
          <pc:spChg chg="mod">
            <ac:chgData name="Sunam Kumar Sharma" userId="6912e736b600a1b4" providerId="LiveId" clId="{F6569124-7877-424C-94D6-0DCAE6FFDC63}" dt="2026-10-03T11:36:51.098" v="295" actId="2711"/>
            <ac:spMkLst>
              <pc:docMk/>
              <pc:sldMasterMk cId="2542788269" sldId="2147483662"/>
              <pc:sldLayoutMk cId="2613378362" sldId="2147483674"/>
              <ac:spMk id="2" creationId="{00000000-0000-0000-0000-000000000000}"/>
            </ac:spMkLst>
          </pc:spChg>
          <pc:spChg chg="mod">
            <ac:chgData name="Sunam Kumar Sharma" userId="6912e736b600a1b4" providerId="LiveId" clId="{F6569124-7877-424C-94D6-0DCAE6FFDC63}" dt="2026-10-03T11:36:59.252" v="296" actId="2711"/>
            <ac:spMkLst>
              <pc:docMk/>
              <pc:sldMasterMk cId="2542788269" sldId="2147483662"/>
              <pc:sldLayoutMk cId="2613378362" sldId="2147483674"/>
              <ac:spMk id="3" creationId="{00000000-0000-0000-0000-000000000000}"/>
            </ac:spMkLst>
          </pc:spChg>
          <pc:spChg chg="mod">
            <ac:chgData name="Sunam Kumar Sharma" userId="6912e736b600a1b4" providerId="LiveId" clId="{F6569124-7877-424C-94D6-0DCAE6FFDC63}" dt="2026-10-03T11:21:23.431" v="107" actId="207"/>
            <ac:spMkLst>
              <pc:docMk/>
              <pc:sldMasterMk cId="2542788269" sldId="2147483662"/>
              <pc:sldLayoutMk cId="2613378362" sldId="2147483674"/>
              <ac:spMk id="14" creationId="{05A84570-FBB2-2E7E-AF15-FFFD9758E4A2}"/>
            </ac:spMkLst>
          </pc:spChg>
          <pc:spChg chg="mod">
            <ac:chgData name="Sunam Kumar Sharma" userId="6912e736b600a1b4" providerId="LiveId" clId="{F6569124-7877-424C-94D6-0DCAE6FFDC63}" dt="2026-10-03T11:49:07.196" v="359" actId="1037"/>
            <ac:spMkLst>
              <pc:docMk/>
              <pc:sldMasterMk cId="2542788269" sldId="2147483662"/>
              <pc:sldLayoutMk cId="2613378362" sldId="2147483674"/>
              <ac:spMk id="15" creationId="{1773100A-A9F7-4B8C-7705-B2E4433CB324}"/>
            </ac:spMkLst>
          </pc:spChg>
          <pc:spChg chg="mod">
            <ac:chgData name="Sunam Kumar Sharma" userId="6912e736b600a1b4" providerId="LiveId" clId="{F6569124-7877-424C-94D6-0DCAE6FFDC63}" dt="2026-10-03T11:37:07.798" v="297" actId="2711"/>
            <ac:spMkLst>
              <pc:docMk/>
              <pc:sldMasterMk cId="2542788269" sldId="2147483662"/>
              <pc:sldLayoutMk cId="2613378362" sldId="2147483674"/>
              <ac:spMk id="27" creationId="{0F8428C7-6A64-AD7A-AF78-94CFFDE6D66A}"/>
            </ac:spMkLst>
          </pc:spChg>
          <pc:spChg chg="mod">
            <ac:chgData name="Sunam Kumar Sharma" userId="6912e736b600a1b4" providerId="LiveId" clId="{F6569124-7877-424C-94D6-0DCAE6FFDC63}" dt="2026-10-03T11:21:44.266" v="109" actId="207"/>
            <ac:spMkLst>
              <pc:docMk/>
              <pc:sldMasterMk cId="2542788269" sldId="2147483662"/>
              <pc:sldLayoutMk cId="2613378362" sldId="2147483674"/>
              <ac:spMk id="28" creationId="{06DC87AC-E62B-A9FA-5A21-D56B43B8CCD5}"/>
            </ac:spMkLst>
          </pc:spChg>
          <pc:picChg chg="add mod">
            <ac:chgData name="Sunam Kumar Sharma" userId="6912e736b600a1b4" providerId="LiveId" clId="{F6569124-7877-424C-94D6-0DCAE6FFDC63}" dt="2026-10-03T11:16:39.360" v="100" actId="29295"/>
            <ac:picMkLst>
              <pc:docMk/>
              <pc:sldMasterMk cId="2542788269" sldId="2147483662"/>
              <pc:sldLayoutMk cId="2613378362" sldId="2147483674"/>
              <ac:picMk id="6" creationId="{F6523F47-A55D-52EC-8EF9-10803F625C6D}"/>
            </ac:picMkLst>
          </pc:picChg>
          <pc:picChg chg="mod">
            <ac:chgData name="Sunam Kumar Sharma" userId="6912e736b600a1b4" providerId="LiveId" clId="{F6569124-7877-424C-94D6-0DCAE6FFDC63}" dt="2026-10-03T11:49:03.401" v="350" actId="1037"/>
            <ac:picMkLst>
              <pc:docMk/>
              <pc:sldMasterMk cId="2542788269" sldId="2147483662"/>
              <pc:sldLayoutMk cId="2613378362" sldId="2147483674"/>
              <ac:picMk id="8" creationId="{3CB9B9C9-8269-A58A-DB70-932D46507AA5}"/>
            </ac:picMkLst>
          </pc:picChg>
          <pc:picChg chg="mod">
            <ac:chgData name="Sunam Kumar Sharma" userId="6912e736b600a1b4" providerId="LiveId" clId="{F6569124-7877-424C-94D6-0DCAE6FFDC63}" dt="2026-10-03T09:03:31.695" v="53" actId="1038"/>
            <ac:picMkLst>
              <pc:docMk/>
              <pc:sldMasterMk cId="2542788269" sldId="2147483662"/>
              <pc:sldLayoutMk cId="2613378362" sldId="2147483674"/>
              <ac:picMk id="16" creationId="{BEE55372-C772-78A5-30E5-E9535D2B73BC}"/>
            </ac:picMkLst>
          </pc:picChg>
          <pc:picChg chg="del">
            <ac:chgData name="Sunam Kumar Sharma" userId="6912e736b600a1b4" providerId="LiveId" clId="{F6569124-7877-424C-94D6-0DCAE6FFDC63}" dt="2026-10-03T09:01:54.283" v="5" actId="478"/>
            <ac:picMkLst>
              <pc:docMk/>
              <pc:sldMasterMk cId="2542788269" sldId="2147483662"/>
              <pc:sldLayoutMk cId="2613378362" sldId="2147483674"/>
              <ac:picMk id="19" creationId="{293E702A-97E4-6DBA-AA8D-BC764B525C38}"/>
            </ac:picMkLst>
          </pc:picChg>
          <pc:picChg chg="mod">
            <ac:chgData name="Sunam Kumar Sharma" userId="6912e736b600a1b4" providerId="LiveId" clId="{F6569124-7877-424C-94D6-0DCAE6FFDC63}" dt="2026-10-03T09:03:29.200" v="43" actId="1038"/>
            <ac:picMkLst>
              <pc:docMk/>
              <pc:sldMasterMk cId="2542788269" sldId="2147483662"/>
              <pc:sldLayoutMk cId="2613378362" sldId="2147483674"/>
              <ac:picMk id="21" creationId="{F34E7541-2EB4-5F57-589B-7C01D540D689}"/>
            </ac:picMkLst>
          </pc:picChg>
          <pc:picChg chg="add del mod">
            <ac:chgData name="Sunam Kumar Sharma" userId="6912e736b600a1b4" providerId="LiveId" clId="{F6569124-7877-424C-94D6-0DCAE6FFDC63}" dt="2026-10-03T11:15:45.415" v="96" actId="478"/>
            <ac:picMkLst>
              <pc:docMk/>
              <pc:sldMasterMk cId="2542788269" sldId="2147483662"/>
              <pc:sldLayoutMk cId="2613378362" sldId="2147483674"/>
              <ac:picMk id="1026" creationId="{650C3814-15AB-B6BE-F4A0-13FA79213FE5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1044FC2-F8EF-1CEC-F30B-40C26A46E33C}"/>
              </a:ext>
            </a:extLst>
          </p:cNvPr>
          <p:cNvSpPr/>
          <p:nvPr userDrawn="1"/>
        </p:nvSpPr>
        <p:spPr>
          <a:xfrm>
            <a:off x="0" y="0"/>
            <a:ext cx="30267275" cy="5108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4" dirty="0"/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05A84570-FBB2-2E7E-AF15-FFFD9758E4A2}"/>
              </a:ext>
            </a:extLst>
          </p:cNvPr>
          <p:cNvSpPr txBox="1"/>
          <p:nvPr userDrawn="1"/>
        </p:nvSpPr>
        <p:spPr>
          <a:xfrm>
            <a:off x="10447418" y="1253111"/>
            <a:ext cx="9372437" cy="354383"/>
          </a:xfrm>
          <a:prstGeom prst="rect">
            <a:avLst/>
          </a:prstGeom>
        </p:spPr>
        <p:txBody>
          <a:bodyPr vert="horz" wrap="square" lIns="0" tIns="14596" rIns="0" bIns="0" rtlCol="0">
            <a:spAutoFit/>
          </a:bodyPr>
          <a:lstStyle/>
          <a:p>
            <a:pPr marL="11678" algn="ctr">
              <a:lnSpc>
                <a:spcPct val="100000"/>
              </a:lnSpc>
              <a:spcBef>
                <a:spcPts val="115"/>
              </a:spcBef>
            </a:pPr>
            <a:r>
              <a:rPr lang="en-US" sz="2207" spc="28" dirty="0">
                <a:solidFill>
                  <a:srgbClr val="342A85"/>
                </a:solidFill>
                <a:latin typeface="Segoe UI"/>
                <a:cs typeface="Segoe UI"/>
              </a:rPr>
              <a:t>Silent Forces of Nature and Growing Risks in the Himalayan Region</a:t>
            </a:r>
            <a:endParaRPr sz="2207" dirty="0">
              <a:solidFill>
                <a:srgbClr val="342A85"/>
              </a:solidFill>
              <a:latin typeface="Segoe UI"/>
              <a:cs typeface="Segoe UI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1773100A-A9F7-4B8C-7705-B2E4433CB324}"/>
              </a:ext>
            </a:extLst>
          </p:cNvPr>
          <p:cNvSpPr txBox="1">
            <a:spLocks/>
          </p:cNvSpPr>
          <p:nvPr userDrawn="1"/>
        </p:nvSpPr>
        <p:spPr>
          <a:xfrm>
            <a:off x="2673798" y="314664"/>
            <a:ext cx="22929402" cy="749275"/>
          </a:xfrm>
          <a:prstGeom prst="rect">
            <a:avLst/>
          </a:prstGeom>
        </p:spPr>
        <p:txBody>
          <a:bodyPr vert="horz" wrap="square" lIns="0" tIns="10509" rIns="0" bIns="0" rtlCol="0">
            <a:spAutoFit/>
          </a:bodyPr>
          <a:lstStyle>
            <a:lvl1pPr>
              <a:defRPr sz="3100" b="1" i="0">
                <a:solidFill>
                  <a:srgbClr val="0090CC"/>
                </a:solidFill>
                <a:latin typeface="Segoe UI"/>
                <a:ea typeface="+mj-ea"/>
                <a:cs typeface="Segoe UI"/>
              </a:defRPr>
            </a:lvl1pPr>
          </a:lstStyle>
          <a:p>
            <a:pPr marL="11678" algn="ctr">
              <a:spcBef>
                <a:spcPts val="83"/>
              </a:spcBef>
            </a:pPr>
            <a:r>
              <a:rPr lang="en-US" sz="4800" kern="0" spc="18" dirty="0">
                <a:solidFill>
                  <a:srgbClr val="E72731"/>
                </a:solidFill>
              </a:rPr>
              <a:t>The First Indo–Nepal Joint Symposium on Engineering Geology (INJSEG 2026)</a:t>
            </a:r>
            <a:endParaRPr lang="en-US" sz="4800" kern="0" spc="23" dirty="0">
              <a:solidFill>
                <a:srgbClr val="E7273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7301" y="2761359"/>
            <a:ext cx="29093840" cy="2187398"/>
          </a:xfrm>
          <a:prstGeom prst="rect">
            <a:avLst/>
          </a:prstGeom>
        </p:spPr>
        <p:txBody>
          <a:bodyPr anchor="b"/>
          <a:lstStyle>
            <a:lvl1pPr marL="0" algn="ctr" defTabSz="30268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Paper (70pt, Bold)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33993" y="5178327"/>
            <a:ext cx="22700456" cy="697975"/>
          </a:xfrm>
          <a:prstGeom prst="rect">
            <a:avLst/>
          </a:prstGeom>
        </p:spPr>
        <p:txBody>
          <a:bodyPr/>
          <a:lstStyle>
            <a:lvl1pPr marL="0" indent="0" algn="ctr" defTabSz="3026847" rtl="0" eaLnBrk="1" latinLnBrk="0" hangingPunct="1">
              <a:lnSpc>
                <a:spcPct val="90000"/>
              </a:lnSpc>
              <a:spcBef>
                <a:spcPts val="3310"/>
              </a:spcBef>
              <a:buFont typeface="Arial" panose="020B0604020202020204" pitchFamily="34" charset="0"/>
              <a:buNone/>
              <a:defRPr lang="en-US" sz="4414" b="1" kern="1200" baseline="0" dirty="0">
                <a:solidFill>
                  <a:srgbClr val="D76B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513423" indent="0" algn="ctr">
              <a:buNone/>
              <a:defRPr sz="6620"/>
            </a:lvl2pPr>
            <a:lvl3pPr marL="3026847" indent="0" algn="ctr">
              <a:buNone/>
              <a:defRPr sz="5958"/>
            </a:lvl3pPr>
            <a:lvl4pPr marL="4540270" indent="0" algn="ctr">
              <a:buNone/>
              <a:defRPr sz="5296"/>
            </a:lvl4pPr>
            <a:lvl5pPr marL="6053694" indent="0" algn="ctr">
              <a:buNone/>
              <a:defRPr sz="5296"/>
            </a:lvl5pPr>
            <a:lvl6pPr marL="7567117" indent="0" algn="ctr">
              <a:buNone/>
              <a:defRPr sz="5296"/>
            </a:lvl6pPr>
            <a:lvl7pPr marL="9080541" indent="0" algn="ctr">
              <a:buNone/>
              <a:defRPr sz="5296"/>
            </a:lvl7pPr>
            <a:lvl8pPr marL="10593964" indent="0" algn="ctr">
              <a:buNone/>
              <a:defRPr sz="5296"/>
            </a:lvl8pPr>
            <a:lvl9pPr marL="12107388" indent="0" algn="ctr">
              <a:buNone/>
              <a:defRPr sz="5296"/>
            </a:lvl9pPr>
          </a:lstStyle>
          <a:p>
            <a:r>
              <a:rPr lang="en-US" dirty="0"/>
              <a:t>Name of Authors (48pt, Bold)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F8428C7-6A64-AD7A-AF78-94CFFDE6D6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3993" y="6148261"/>
            <a:ext cx="22700456" cy="1145760"/>
          </a:xfrm>
          <a:prstGeom prst="rect">
            <a:avLst/>
          </a:prstGeom>
        </p:spPr>
        <p:txBody>
          <a:bodyPr anchor="ctr"/>
          <a:lstStyle>
            <a:lvl1pPr marL="0" indent="0" algn="ctr" defTabSz="3026847" rtl="0" eaLnBrk="1" latinLnBrk="0" hangingPunct="1">
              <a:lnSpc>
                <a:spcPct val="90000"/>
              </a:lnSpc>
              <a:spcBef>
                <a:spcPts val="3310"/>
              </a:spcBef>
              <a:buFont typeface="Arial" panose="020B0604020202020204" pitchFamily="34" charset="0"/>
              <a:buNone/>
              <a:defRPr lang="en-US" sz="3678" b="1" i="1" kern="1200" dirty="0">
                <a:solidFill>
                  <a:srgbClr val="5857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3678" dirty="0"/>
              <a:t>Affiliation (40pt, Bold, Italic)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DC87AC-E62B-A9FA-5A21-D56B43B8CCD5}"/>
              </a:ext>
            </a:extLst>
          </p:cNvPr>
          <p:cNvSpPr txBox="1"/>
          <p:nvPr userDrawn="1"/>
        </p:nvSpPr>
        <p:spPr>
          <a:xfrm>
            <a:off x="11282430" y="1742674"/>
            <a:ext cx="770243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 defTabSz="302684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600" b="0" kern="1200" dirty="0">
                <a:solidFill>
                  <a:srgbClr val="EB552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11-12 October, 2026, Kathmandu, Nepal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3FBDD5-F709-7BC2-6E7E-C6A637B1ADA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6600" y="5108575"/>
            <a:ext cx="2036763" cy="2187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sz="1200" dirty="0"/>
              <a:t>Insert Photo of Presenting Author.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4B327EA9-BE15-5DA9-E1C4-2B9B0314C5B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533524" y="20086638"/>
            <a:ext cx="13600113" cy="87612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ptos" panose="020B0004020202020204" pitchFamily="34" charset="0"/>
              </a:defRPr>
            </a:lvl1pPr>
          </a:lstStyle>
          <a:p>
            <a:r>
              <a:rPr lang="en-US" dirty="0"/>
              <a:t>Insert picture if any, it can be used anywhere required.</a:t>
            </a:r>
          </a:p>
        </p:txBody>
      </p:sp>
      <p:sp>
        <p:nvSpPr>
          <p:cNvPr id="26" name="Content Placeholder 24">
            <a:extLst>
              <a:ext uri="{FF2B5EF4-FFF2-40B4-BE49-F238E27FC236}">
                <a16:creationId xmlns:a16="http://schemas.microsoft.com/office/drawing/2014/main" id="{D6E1365A-BC22-8106-7A00-200AD2F22FE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5929860" y="20086638"/>
            <a:ext cx="13600113" cy="87612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table if any, it can be used anywhere required.</a:t>
            </a:r>
          </a:p>
        </p:txBody>
      </p:sp>
      <p:sp>
        <p:nvSpPr>
          <p:cNvPr id="29" name="Content Placeholder 24">
            <a:extLst>
              <a:ext uri="{FF2B5EF4-FFF2-40B4-BE49-F238E27FC236}">
                <a16:creationId xmlns:a16="http://schemas.microsoft.com/office/drawing/2014/main" id="{C2B2345F-6716-3B20-C6DA-B6E27E989F6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129803" y="30031968"/>
            <a:ext cx="13600113" cy="87612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Insert chart if any, it can be used anywhere required.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B9B9C9-8269-A58A-DB70-932D46507A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697" y="41638"/>
            <a:ext cx="2698343" cy="26517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E55372-C772-78A5-30E5-E9535D2B73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06223" y="51233"/>
            <a:ext cx="2469372" cy="24916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34E7541-2EB4-5F57-589B-7C01D540D6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2755" y="20019"/>
            <a:ext cx="2519322" cy="2519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523F47-A55D-52EC-8EF9-10803F625C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680" y="35392659"/>
            <a:ext cx="30439744" cy="764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78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78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312E-A059-5CB2-9F47-3A55E6D929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6B830-AE77-54ED-2DC1-FBDFF551F7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DEFF6-C19B-79E1-C09F-1F11F20B0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EB832C-3C39-1F37-97CB-5B459182CB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75A39A-6237-4432-F5CF-50E2F2C2FEC3}"/>
              </a:ext>
            </a:extLst>
          </p:cNvPr>
          <p:cNvGrpSpPr/>
          <p:nvPr/>
        </p:nvGrpSpPr>
        <p:grpSpPr>
          <a:xfrm>
            <a:off x="190452" y="7696200"/>
            <a:ext cx="14790791" cy="6711520"/>
            <a:chOff x="190452" y="7696200"/>
            <a:chExt cx="29901789" cy="671152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4F31696-97B7-D692-BCA9-A4D6D7166D66}"/>
                </a:ext>
              </a:extLst>
            </p:cNvPr>
            <p:cNvSpPr/>
            <p:nvPr/>
          </p:nvSpPr>
          <p:spPr>
            <a:xfrm>
              <a:off x="190452" y="7696200"/>
              <a:ext cx="29901789" cy="6618732"/>
            </a:xfrm>
            <a:prstGeom prst="roundRect">
              <a:avLst>
                <a:gd name="adj" fmla="val 4251"/>
              </a:avLst>
            </a:pr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224039E-3197-D150-2F1B-23A01B3F4518}"/>
                </a:ext>
              </a:extLst>
            </p:cNvPr>
            <p:cNvSpPr txBox="1"/>
            <p:nvPr/>
          </p:nvSpPr>
          <p:spPr>
            <a:xfrm>
              <a:off x="190452" y="7696200"/>
              <a:ext cx="29901789" cy="707886"/>
            </a:xfrm>
            <a:prstGeom prst="rect">
              <a:avLst/>
            </a:prstGeom>
            <a:solidFill>
              <a:srgbClr val="372E87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Abstract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AEC4301-37A7-A700-8CBE-15AD046D9909}"/>
                </a:ext>
              </a:extLst>
            </p:cNvPr>
            <p:cNvSpPr txBox="1"/>
            <p:nvPr/>
          </p:nvSpPr>
          <p:spPr>
            <a:xfrm>
              <a:off x="352016" y="8683076"/>
              <a:ext cx="29567616" cy="5724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This it the template for making Poster for INJSEG-2026. 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Size of poster 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is A0 size. Participants are requested to follow following guidelines.</a:t>
              </a:r>
            </a:p>
            <a:p>
              <a:pPr lvl="0"/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Guidelines: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Use only Arial font and font size in any portion should not be less than 24pt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Text color should be black (don’t use very light color use dark color as far as practicable) 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For citation use blue color and italic  For Example: </a:t>
              </a:r>
              <a:r>
                <a:rPr lang="en-US" sz="2400" i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(Mainali et al) </a:t>
              </a:r>
              <a:r>
                <a:rPr lang="en-US" sz="2400" b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{RGB(49, 39, 130), HEX(#312782)} </a:t>
              </a:r>
              <a:endParaRPr lang="en-US" sz="2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To highlight text bold and use blue color For example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b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Highlighted text {RGB(49, 39, 130), HEX(#312782)} </a:t>
              </a:r>
            </a:p>
            <a:p>
              <a:pPr lvl="0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Level wise Font size:</a:t>
              </a:r>
            </a:p>
            <a:p>
              <a:pPr lvl="0">
                <a:lnSpc>
                  <a:spcPct val="100000"/>
                </a:lnSpc>
              </a:pPr>
              <a:r>
                <a:rPr lang="en-US" sz="40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First Section (40pt, Bold, orange color) RGB(235,84,32)</a:t>
              </a:r>
              <a:endParaRPr lang="en-US" sz="4000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sz="28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38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 Section(38pt,Bold, orange color) HEX(#eb5721)</a:t>
              </a:r>
            </a:p>
            <a:p>
              <a:pPr marL="914400" marR="0" lvl="2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 </a:t>
              </a:r>
              <a:r>
                <a:rPr lang="en-US" sz="3200" b="1" dirty="0" err="1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</a:t>
              </a:r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section (32pt,Bold, Brown color)</a:t>
              </a:r>
            </a:p>
            <a:p>
              <a:pPr marL="1371600" marR="0" lvl="3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Body Text (24pt)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61DEF0-94D5-422E-FD57-180C6A98F21F}"/>
              </a:ext>
            </a:extLst>
          </p:cNvPr>
          <p:cNvGrpSpPr/>
          <p:nvPr/>
        </p:nvGrpSpPr>
        <p:grpSpPr>
          <a:xfrm>
            <a:off x="190452" y="14666828"/>
            <a:ext cx="14790791" cy="7721224"/>
            <a:chOff x="190452" y="14666828"/>
            <a:chExt cx="14790791" cy="772122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A8BC46D-DCC1-7D8B-AE35-FE76B25338FC}"/>
                </a:ext>
              </a:extLst>
            </p:cNvPr>
            <p:cNvSpPr/>
            <p:nvPr/>
          </p:nvSpPr>
          <p:spPr>
            <a:xfrm>
              <a:off x="190452" y="14666828"/>
              <a:ext cx="14790791" cy="7721224"/>
            </a:xfrm>
            <a:prstGeom prst="roundRect">
              <a:avLst>
                <a:gd name="adj" fmla="val 4251"/>
              </a:avLst>
            </a:pr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EF2B12-82AF-C1DE-261D-8FC57EA754A8}"/>
                </a:ext>
              </a:extLst>
            </p:cNvPr>
            <p:cNvSpPr txBox="1"/>
            <p:nvPr/>
          </p:nvSpPr>
          <p:spPr>
            <a:xfrm>
              <a:off x="190452" y="14666828"/>
              <a:ext cx="14790791" cy="707886"/>
            </a:xfrm>
            <a:prstGeom prst="rect">
              <a:avLst/>
            </a:prstGeom>
            <a:solidFill>
              <a:srgbClr val="372E87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4000" b="1">
                  <a:solidFill>
                    <a:schemeClr val="bg1"/>
                  </a:solidFill>
                  <a:latin typeface="Aptos" panose="020B0004020202020204" pitchFamily="34" charset="0"/>
                  <a:cs typeface="Times New Roman" panose="02020603050405020304" pitchFamily="18" charset="0"/>
                </a:defRPr>
              </a:lvl1pPr>
            </a:lstStyle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Introduction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AF48ED-2D7D-065D-7286-6E9F28077718}"/>
                </a:ext>
              </a:extLst>
            </p:cNvPr>
            <p:cNvSpPr txBox="1"/>
            <p:nvPr/>
          </p:nvSpPr>
          <p:spPr>
            <a:xfrm>
              <a:off x="352017" y="15653704"/>
              <a:ext cx="14396370" cy="5724644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This it the template for making Poster for INJSEG-2026. 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Size of poster 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is A0 size. Participants are requested to follow following guidelines.</a:t>
              </a:r>
            </a:p>
            <a:p>
              <a:pPr lvl="0"/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Guidelines: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Use only Arial font and font size in any portion should not be less than 24pt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Text color should be black (don’t use very light color use dark color as far as practicable)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For citation use blue color and italic  For Example: </a:t>
              </a:r>
              <a:r>
                <a:rPr lang="en-US" sz="2400" i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(Mainali et al) </a:t>
              </a:r>
              <a:r>
                <a:rPr lang="en-US" sz="2400" b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{RGB(49, 39, 130), HEX(#312782)} </a:t>
              </a:r>
              <a:endParaRPr lang="en-US" sz="2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To highlight text bold and use blue color For example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b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Highlighted text {RGB(49, 39, 130), HEX(#312782)} </a:t>
              </a:r>
            </a:p>
            <a:p>
              <a:pPr lvl="0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Level wise Font size:</a:t>
              </a:r>
            </a:p>
            <a:p>
              <a:pPr lvl="0">
                <a:lnSpc>
                  <a:spcPct val="100000"/>
                </a:lnSpc>
              </a:pPr>
              <a:r>
                <a:rPr lang="en-US" sz="40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First Section (40pt, Bold, orange color) RGB(235,84,32)</a:t>
              </a:r>
              <a:endParaRPr lang="en-US" sz="4000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sz="28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38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 Section(38pt,Bold, orange color) HEX(#eb5721)</a:t>
              </a:r>
            </a:p>
            <a:p>
              <a:pPr lvl="2" defTabSz="914400">
                <a:defRPr/>
              </a:pPr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 </a:t>
              </a:r>
              <a:r>
                <a:rPr lang="en-US" sz="3200" b="1" dirty="0" err="1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</a:t>
              </a:r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section (32pt,Bold, Brown color)</a:t>
              </a:r>
            </a:p>
            <a:p>
              <a:pPr lvl="3" defTabSz="914400">
                <a:defRPr/>
              </a:pP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Body Text (24pt)</a:t>
              </a: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60F098B-D57D-3A6E-8090-53B1BD2D9F71}"/>
              </a:ext>
            </a:extLst>
          </p:cNvPr>
          <p:cNvSpPr/>
          <p:nvPr/>
        </p:nvSpPr>
        <p:spPr>
          <a:xfrm>
            <a:off x="15289765" y="14666828"/>
            <a:ext cx="14802476" cy="11948288"/>
          </a:xfrm>
          <a:prstGeom prst="roundRect">
            <a:avLst>
              <a:gd name="adj" fmla="val 4251"/>
            </a:avLst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91C7F0-EB92-19AF-0EED-EC88D292F7FB}"/>
              </a:ext>
            </a:extLst>
          </p:cNvPr>
          <p:cNvSpPr txBox="1"/>
          <p:nvPr/>
        </p:nvSpPr>
        <p:spPr>
          <a:xfrm>
            <a:off x="15289765" y="14666828"/>
            <a:ext cx="14802476" cy="707886"/>
          </a:xfrm>
          <a:prstGeom prst="rect">
            <a:avLst/>
          </a:prstGeom>
          <a:solidFill>
            <a:srgbClr val="372E87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93FAEA-6013-A200-3E66-5B898641BF24}"/>
              </a:ext>
            </a:extLst>
          </p:cNvPr>
          <p:cNvSpPr txBox="1"/>
          <p:nvPr/>
        </p:nvSpPr>
        <p:spPr>
          <a:xfrm>
            <a:off x="15449756" y="15653704"/>
            <a:ext cx="14396371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it the template for making Poster for INJSEG-2026.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Size of poster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A0 size. Participants are requested to follow following guidelines.</a:t>
            </a:r>
          </a:p>
          <a:p>
            <a:pPr lvl="0"/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only Arial font and font size in any portion should not be less than 24pt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color should be black (don’t use very light color use dark color as far as practicable)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citation use blue color and italic  For Example: </a:t>
            </a:r>
            <a:r>
              <a:rPr lang="en-US" sz="2400" i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(Mainali et al) </a:t>
            </a:r>
            <a:r>
              <a:rPr lang="en-US" sz="2400" b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{RGB(49, 39, 130), HEX(#312782)} </a:t>
            </a:r>
            <a:endParaRPr lang="en-US" sz="2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highlight text bold and use blue color For example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Highlighted text {RGB(49, 39, 130), HEX(#312782)} </a:t>
            </a:r>
          </a:p>
          <a:p>
            <a:pPr lvl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Level wise Font size:</a:t>
            </a:r>
          </a:p>
          <a:p>
            <a:pPr lvl="0">
              <a:lnSpc>
                <a:spcPct val="100000"/>
              </a:lnSpc>
            </a:pPr>
            <a:r>
              <a:rPr lang="en-US" sz="40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Section (40pt, Bold, orange color) RGB(235,84,32)</a:t>
            </a:r>
            <a:endParaRPr lang="en-US" sz="4000" dirty="0">
              <a:solidFill>
                <a:srgbClr val="EB55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sz="28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8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Section(38pt,Bold, orange color) HEX(#eb5721)</a:t>
            </a:r>
          </a:p>
          <a:p>
            <a:pPr lvl="2" defTabSz="914400">
              <a:defRPr/>
            </a:pPr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</a:t>
            </a:r>
            <a:r>
              <a:rPr lang="en-US" sz="3200" b="1" dirty="0" err="1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section (32pt,Bold, Brown color)</a:t>
            </a:r>
          </a:p>
          <a:p>
            <a:pPr lvl="3" defTabSz="914400"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Body Text (24pt)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D1EC126-3972-E693-204A-CCCA33C7109A}"/>
              </a:ext>
            </a:extLst>
          </p:cNvPr>
          <p:cNvSpPr/>
          <p:nvPr/>
        </p:nvSpPr>
        <p:spPr>
          <a:xfrm>
            <a:off x="190452" y="22671959"/>
            <a:ext cx="14790791" cy="15427616"/>
          </a:xfrm>
          <a:prstGeom prst="roundRect">
            <a:avLst>
              <a:gd name="adj" fmla="val 2855"/>
            </a:avLst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6BF7F1-1823-BDF1-4F2A-F9B54AC7E603}"/>
              </a:ext>
            </a:extLst>
          </p:cNvPr>
          <p:cNvSpPr txBox="1"/>
          <p:nvPr/>
        </p:nvSpPr>
        <p:spPr>
          <a:xfrm>
            <a:off x="190452" y="22671959"/>
            <a:ext cx="14790791" cy="707886"/>
          </a:xfrm>
          <a:prstGeom prst="rect">
            <a:avLst/>
          </a:prstGeom>
          <a:solidFill>
            <a:srgbClr val="372E87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Methodoloy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FE7747-A7F5-9F6B-424B-4F488FDF79BA}"/>
              </a:ext>
            </a:extLst>
          </p:cNvPr>
          <p:cNvSpPr txBox="1"/>
          <p:nvPr/>
        </p:nvSpPr>
        <p:spPr>
          <a:xfrm>
            <a:off x="352017" y="23658835"/>
            <a:ext cx="1439637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it the template for making Poster for INJSEG-2026.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Size of poster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A0 size. Participants are requested to follow following guidelines.</a:t>
            </a:r>
          </a:p>
          <a:p>
            <a:pPr lvl="0"/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only Arial font and font size in any portion should not be less than 24pt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color should be black (don’t use very light color use dark color as far as practicable)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citation use blue color and italic  For Example: </a:t>
            </a:r>
            <a:r>
              <a:rPr lang="en-US" sz="2400" i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(Mainali et al) </a:t>
            </a:r>
            <a:r>
              <a:rPr lang="en-US" sz="2400" b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{RGB(49, 39, 130), HEX(#312782)} </a:t>
            </a:r>
            <a:endParaRPr lang="en-US" sz="2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highlight text bold and use blue color For example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Highlighted text {RGB(49, 39, 130), HEX(#312782)} </a:t>
            </a:r>
          </a:p>
          <a:p>
            <a:pPr lvl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Level wise Font size:</a:t>
            </a:r>
          </a:p>
          <a:p>
            <a:pPr lvl="0">
              <a:lnSpc>
                <a:spcPct val="100000"/>
              </a:lnSpc>
            </a:pPr>
            <a:r>
              <a:rPr lang="en-US" sz="40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Section (40pt, Bold, orange color) RGB(235,84,32)</a:t>
            </a:r>
            <a:endParaRPr lang="en-US" sz="4000" dirty="0">
              <a:solidFill>
                <a:srgbClr val="EB55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sz="28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8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Section(38pt,Bold, orange color) HEX(#eb5721)</a:t>
            </a:r>
          </a:p>
          <a:p>
            <a:pPr lvl="2" defTabSz="914400">
              <a:defRPr/>
            </a:pPr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</a:t>
            </a:r>
            <a:r>
              <a:rPr lang="en-US" sz="3200" b="1" dirty="0" err="1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section (32pt,Bold, Brown color)</a:t>
            </a:r>
          </a:p>
          <a:p>
            <a:pPr lvl="3" defTabSz="914400"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Body Text (24pt)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BBF3B14-52B8-01E8-BA74-B37E76A2CC73}"/>
              </a:ext>
            </a:extLst>
          </p:cNvPr>
          <p:cNvSpPr/>
          <p:nvPr/>
        </p:nvSpPr>
        <p:spPr>
          <a:xfrm>
            <a:off x="15289765" y="26978489"/>
            <a:ext cx="14802476" cy="11121086"/>
          </a:xfrm>
          <a:prstGeom prst="roundRect">
            <a:avLst>
              <a:gd name="adj" fmla="val 4251"/>
            </a:avLst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02DFE7-38E1-3AA7-F2BA-9AFF850039D1}"/>
              </a:ext>
            </a:extLst>
          </p:cNvPr>
          <p:cNvSpPr txBox="1"/>
          <p:nvPr/>
        </p:nvSpPr>
        <p:spPr>
          <a:xfrm>
            <a:off x="15289765" y="26978489"/>
            <a:ext cx="14802476" cy="707886"/>
          </a:xfrm>
          <a:prstGeom prst="rect">
            <a:avLst/>
          </a:prstGeom>
          <a:solidFill>
            <a:srgbClr val="372E87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7A216D-2313-7144-6370-8C1694C42C05}"/>
              </a:ext>
            </a:extLst>
          </p:cNvPr>
          <p:cNvSpPr txBox="1"/>
          <p:nvPr/>
        </p:nvSpPr>
        <p:spPr>
          <a:xfrm>
            <a:off x="15449756" y="27965365"/>
            <a:ext cx="14396371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it the template for making Poster for INJSEG-2026.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Size of poster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A0 size. Participants are requested to follow following guidelines.</a:t>
            </a:r>
          </a:p>
          <a:p>
            <a:pPr lvl="0"/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only Arial font and font size in any portion should not be less than 24pt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color should be black (don’t use very light color use dark color as far as practicable)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citation use blue color and italic  For Example: </a:t>
            </a:r>
            <a:r>
              <a:rPr lang="en-US" sz="2400" i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(Mainali et al) </a:t>
            </a:r>
            <a:r>
              <a:rPr lang="en-US" sz="2400" b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{RGB(49, 39, 130), HEX(#312782)} </a:t>
            </a:r>
            <a:endParaRPr lang="en-US" sz="24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highlight text bold and use blue color For example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>
                <a:solidFill>
                  <a:srgbClr val="372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Highlighted text {RGB(49, 39, 130), HEX(#312782)} </a:t>
            </a:r>
          </a:p>
          <a:p>
            <a:pPr lvl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Level wise Font size:</a:t>
            </a:r>
          </a:p>
          <a:p>
            <a:pPr lvl="0">
              <a:lnSpc>
                <a:spcPct val="100000"/>
              </a:lnSpc>
            </a:pPr>
            <a:r>
              <a:rPr lang="en-US" sz="40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Section (40pt, Bold, orange color) RGB(235,84,32)</a:t>
            </a:r>
            <a:endParaRPr lang="en-US" sz="4000" dirty="0">
              <a:solidFill>
                <a:srgbClr val="EB55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sz="28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8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Section(38pt,Bold, orange color) HEX(#eb5721)</a:t>
            </a:r>
          </a:p>
          <a:p>
            <a:pPr lvl="2" defTabSz="914400">
              <a:defRPr/>
            </a:pPr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</a:t>
            </a:r>
            <a:r>
              <a:rPr lang="en-US" sz="3200" b="1" dirty="0" err="1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</a:t>
            </a:r>
            <a:r>
              <a:rPr lang="en-US" sz="3200" b="1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section (32pt,Bold, Brown color)</a:t>
            </a:r>
          </a:p>
          <a:p>
            <a:pPr lvl="3" defTabSz="914400"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Body Text (24pt)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43C7165-5AAC-8DA6-458B-7E8CD8E24F30}"/>
              </a:ext>
            </a:extLst>
          </p:cNvPr>
          <p:cNvSpPr/>
          <p:nvPr/>
        </p:nvSpPr>
        <p:spPr>
          <a:xfrm>
            <a:off x="352016" y="40587561"/>
            <a:ext cx="29567616" cy="1990226"/>
          </a:xfrm>
          <a:prstGeom prst="roundRect">
            <a:avLst>
              <a:gd name="adj" fmla="val 4251"/>
            </a:avLst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F9B4940-B686-366F-CE26-8871A5585291}"/>
              </a:ext>
            </a:extLst>
          </p:cNvPr>
          <p:cNvSpPr/>
          <p:nvPr/>
        </p:nvSpPr>
        <p:spPr>
          <a:xfrm>
            <a:off x="357538" y="38348455"/>
            <a:ext cx="29567616" cy="1990226"/>
          </a:xfrm>
          <a:prstGeom prst="roundRect">
            <a:avLst>
              <a:gd name="adj" fmla="val 4251"/>
            </a:avLst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274230-FD00-70E3-5EA2-18DB7586F62D}"/>
              </a:ext>
            </a:extLst>
          </p:cNvPr>
          <p:cNvSpPr txBox="1"/>
          <p:nvPr/>
        </p:nvSpPr>
        <p:spPr>
          <a:xfrm>
            <a:off x="451552" y="38472895"/>
            <a:ext cx="29458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References: Insert your references here.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422DB3-D760-5304-FA8C-3C94E83D83AC}"/>
              </a:ext>
            </a:extLst>
          </p:cNvPr>
          <p:cNvSpPr txBox="1"/>
          <p:nvPr/>
        </p:nvSpPr>
        <p:spPr>
          <a:xfrm>
            <a:off x="451552" y="40693319"/>
            <a:ext cx="29458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Acknowledgement: Use this box for acknowledgement (if applicable).</a:t>
            </a:r>
          </a:p>
        </p:txBody>
      </p:sp>
      <p:sp>
        <p:nvSpPr>
          <p:cNvPr id="35" name="Content Placeholder 5">
            <a:extLst>
              <a:ext uri="{FF2B5EF4-FFF2-40B4-BE49-F238E27FC236}">
                <a16:creationId xmlns:a16="http://schemas.microsoft.com/office/drawing/2014/main" id="{1EAE03B1-67F0-0509-3142-EF1FD388C26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85790" y="30677089"/>
            <a:ext cx="13600113" cy="7196767"/>
          </a:xfrm>
        </p:spPr>
        <p:txBody>
          <a:bodyPr/>
          <a:lstStyle/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ontent Placeholder 6">
            <a:extLst>
              <a:ext uri="{FF2B5EF4-FFF2-40B4-BE49-F238E27FC236}">
                <a16:creationId xmlns:a16="http://schemas.microsoft.com/office/drawing/2014/main" id="{8496DC54-5C53-4200-5128-2F0D6658842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5929860" y="21397119"/>
            <a:ext cx="13600113" cy="4884508"/>
          </a:xfrm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ontent Placeholder 7">
            <a:extLst>
              <a:ext uri="{FF2B5EF4-FFF2-40B4-BE49-F238E27FC236}">
                <a16:creationId xmlns:a16="http://schemas.microsoft.com/office/drawing/2014/main" id="{ABD950AB-BEF5-9117-B3B8-1F0D51C7E7C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6343619" y="33800860"/>
            <a:ext cx="12327246" cy="4072997"/>
          </a:xfrm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F2E1E8F-B5DD-594F-02EB-D3C31BF17DDD}"/>
              </a:ext>
            </a:extLst>
          </p:cNvPr>
          <p:cNvGrpSpPr/>
          <p:nvPr/>
        </p:nvGrpSpPr>
        <p:grpSpPr>
          <a:xfrm>
            <a:off x="15295607" y="7671058"/>
            <a:ext cx="14790791" cy="6711520"/>
            <a:chOff x="190452" y="7696200"/>
            <a:chExt cx="29901789" cy="6711520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DA008B55-69AB-1305-A99F-726A68F6225E}"/>
                </a:ext>
              </a:extLst>
            </p:cNvPr>
            <p:cNvSpPr/>
            <p:nvPr/>
          </p:nvSpPr>
          <p:spPr>
            <a:xfrm>
              <a:off x="190452" y="7696200"/>
              <a:ext cx="29901789" cy="6618732"/>
            </a:xfrm>
            <a:prstGeom prst="roundRect">
              <a:avLst>
                <a:gd name="adj" fmla="val 4251"/>
              </a:avLst>
            </a:pr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623C62-6DF3-E72E-97E6-041C714C1704}"/>
                </a:ext>
              </a:extLst>
            </p:cNvPr>
            <p:cNvSpPr txBox="1"/>
            <p:nvPr/>
          </p:nvSpPr>
          <p:spPr>
            <a:xfrm>
              <a:off x="190452" y="7696200"/>
              <a:ext cx="29901789" cy="707886"/>
            </a:xfrm>
            <a:prstGeom prst="rect">
              <a:avLst/>
            </a:prstGeom>
            <a:solidFill>
              <a:srgbClr val="372E87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0BCB55-3D5F-70D4-FBCB-1D59BC628958}"/>
                </a:ext>
              </a:extLst>
            </p:cNvPr>
            <p:cNvSpPr txBox="1"/>
            <p:nvPr/>
          </p:nvSpPr>
          <p:spPr>
            <a:xfrm>
              <a:off x="352016" y="8683076"/>
              <a:ext cx="29567616" cy="5724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This it the template for making Poster for INJSEG-2026. </a:t>
              </a:r>
              <a:r>
                <a:rPr 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Size of poster 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is A0 size. Participants are requested to follow following guidelines.</a:t>
              </a:r>
            </a:p>
            <a:p>
              <a:pPr lvl="0"/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Guidelines: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Use only Arial font and font size in any portion should not be less than 24pt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Text color should be black (don’t use very light color use dark color as far as practicable)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For citation use blue color and italic  For Example: </a:t>
              </a:r>
              <a:r>
                <a:rPr lang="en-US" sz="2400" i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(Mainali et al) </a:t>
              </a:r>
              <a:r>
                <a:rPr lang="en-US" sz="2400" b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{RGB(49, 39, 130), HEX(#312782)} </a:t>
              </a:r>
              <a:endParaRPr lang="en-US" sz="2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To highlight text bold and use blue color For example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400" b="1" dirty="0">
                  <a:solidFill>
                    <a:srgbClr val="372E8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Highlighted text {RGB(49, 39, 130), HEX(#312782)} </a:t>
              </a:r>
            </a:p>
            <a:p>
              <a:pPr lvl="0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Level wise Font size:</a:t>
              </a:r>
            </a:p>
            <a:p>
              <a:pPr lvl="0">
                <a:lnSpc>
                  <a:spcPct val="100000"/>
                </a:lnSpc>
              </a:pPr>
              <a:r>
                <a:rPr lang="en-US" sz="40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First Section (40pt, Bold, orange color) RGB(235,84,32)</a:t>
              </a:r>
              <a:endParaRPr lang="en-US" sz="4000" dirty="0">
                <a:solidFill>
                  <a:srgbClr val="EB552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lnSpc>
                  <a:spcPct val="100000"/>
                </a:lnSpc>
              </a:pPr>
              <a:r>
                <a:rPr lang="en-US" sz="28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38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 Section(38pt,Bold, orange color) HEX(#eb5721)</a:t>
              </a:r>
            </a:p>
            <a:p>
              <a:pPr lvl="2" defTabSz="914400">
                <a:defRPr/>
              </a:pPr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 </a:t>
              </a:r>
              <a:r>
                <a:rPr lang="en-US" sz="3200" b="1" dirty="0" err="1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</a:t>
              </a:r>
              <a:r>
                <a:rPr lang="en-US" sz="3200" b="1" dirty="0">
                  <a:solidFill>
                    <a:srgbClr val="EB552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section (32pt,Bold, Brown color)</a:t>
              </a:r>
            </a:p>
            <a:p>
              <a:pPr lvl="3" defTabSz="914400">
                <a:defRPr/>
              </a:pPr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Body Text (24pt)</a:t>
              </a:r>
            </a:p>
          </p:txBody>
        </p:sp>
      </p:grpSp>
      <p:sp>
        <p:nvSpPr>
          <p:cNvPr id="27" name="Text Box 109">
            <a:extLst>
              <a:ext uri="{FF2B5EF4-FFF2-40B4-BE49-F238E27FC236}">
                <a16:creationId xmlns:a16="http://schemas.microsoft.com/office/drawing/2014/main" id="{7E62FFF4-C1B8-E996-7BA2-E86C1723F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06422" y="5553936"/>
            <a:ext cx="1939705" cy="1277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6073" tIns="23036" rIns="46073" bIns="23036">
            <a:spAutoFit/>
          </a:bodyPr>
          <a:lstStyle>
            <a:lvl1pPr defTabSz="4603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603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603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603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60375"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60375" eaLnBrk="0" fontAlgn="base" hangingPunct="0">
              <a:spcBef>
                <a:spcPct val="0"/>
              </a:spcBef>
              <a:spcAft>
                <a:spcPct val="0"/>
              </a:spcAft>
              <a:defRPr sz="7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GB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ID: 2</a:t>
            </a: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X</a:t>
            </a:r>
            <a:r>
              <a:rPr lang="en-GB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591554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Mandu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520</TotalTime>
  <Words>1025</Words>
  <Application>Microsoft Office PowerPoint</Application>
  <PresentationFormat>Custom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Segoe UI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Indo Nepal Poster Template</dc:title>
  <dc:creator>Sunam Kumar Sharma</dc:creator>
  <cp:lastModifiedBy>Sunam Kumar Sharma</cp:lastModifiedBy>
  <cp:revision>13</cp:revision>
  <cp:lastPrinted>2026-10-03T11:33:29Z</cp:lastPrinted>
  <dcterms:created xsi:type="dcterms:W3CDTF">2024-09-20T09:57:21Z</dcterms:created>
  <dcterms:modified xsi:type="dcterms:W3CDTF">2026-10-03T11:49:13Z</dcterms:modified>
</cp:coreProperties>
</file>